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5" r:id="rId1"/>
    <p:sldMasterId id="2147484986" r:id="rId2"/>
    <p:sldMasterId id="2147485730" r:id="rId3"/>
  </p:sldMasterIdLst>
  <p:notesMasterIdLst>
    <p:notesMasterId r:id="rId23"/>
  </p:notesMasterIdLst>
  <p:sldIdLst>
    <p:sldId id="366" r:id="rId4"/>
    <p:sldId id="424" r:id="rId5"/>
    <p:sldId id="426" r:id="rId6"/>
    <p:sldId id="388" r:id="rId7"/>
    <p:sldId id="410" r:id="rId8"/>
    <p:sldId id="412" r:id="rId9"/>
    <p:sldId id="413" r:id="rId10"/>
    <p:sldId id="423" r:id="rId11"/>
    <p:sldId id="356" r:id="rId12"/>
    <p:sldId id="427" r:id="rId13"/>
    <p:sldId id="428" r:id="rId14"/>
    <p:sldId id="391" r:id="rId15"/>
    <p:sldId id="418" r:id="rId16"/>
    <p:sldId id="419" r:id="rId17"/>
    <p:sldId id="421" r:id="rId18"/>
    <p:sldId id="425" r:id="rId19"/>
    <p:sldId id="429" r:id="rId20"/>
    <p:sldId id="387" r:id="rId21"/>
    <p:sldId id="430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00"/>
    <a:srgbClr val="C1C1FF"/>
    <a:srgbClr val="CC3300"/>
    <a:srgbClr val="CC0000"/>
    <a:srgbClr val="FF5050"/>
    <a:srgbClr val="008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8" autoAdjust="0"/>
  </p:normalViewPr>
  <p:slideViewPr>
    <p:cSldViewPr>
      <p:cViewPr>
        <p:scale>
          <a:sx n="94" d="100"/>
          <a:sy n="94" d="100"/>
        </p:scale>
        <p:origin x="-1099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C12FA-7916-4AF0-9F34-DC6514F3C052}" type="doc">
      <dgm:prSet loTypeId="urn:microsoft.com/office/officeart/2005/8/layout/gear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5533B-52AF-4346-BB15-EE29F07376C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Конкурсное движение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0036A-1BCE-4276-BF1C-4CEAA65FB94F}" type="parTrans" cxnId="{8BB1A1B5-DF58-44F0-9771-940365D7E090}">
      <dgm:prSet/>
      <dgm:spPr/>
      <dgm:t>
        <a:bodyPr/>
        <a:lstStyle/>
        <a:p>
          <a:endParaRPr lang="ru-RU"/>
        </a:p>
      </dgm:t>
    </dgm:pt>
    <dgm:pt modelId="{CFD332C9-1E45-480C-B2C1-E26A72F81084}" type="sibTrans" cxnId="{8BB1A1B5-DF58-44F0-9771-940365D7E090}">
      <dgm:prSet/>
      <dgm:spPr/>
      <dgm:t>
        <a:bodyPr/>
        <a:lstStyle/>
        <a:p>
          <a:endParaRPr lang="ru-RU"/>
        </a:p>
      </dgm:t>
    </dgm:pt>
    <dgm:pt modelId="{10F61399-3443-4B10-AE70-2CD77833ABCE}">
      <dgm:prSet phldrT="[Текст]"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EAFBA-9CBE-44AA-B4B9-5AA4E47E71DE}" type="parTrans" cxnId="{81C5094C-8CC7-48AE-A406-5480A5CAC459}">
      <dgm:prSet/>
      <dgm:spPr/>
      <dgm:t>
        <a:bodyPr/>
        <a:lstStyle/>
        <a:p>
          <a:endParaRPr lang="ru-RU"/>
        </a:p>
      </dgm:t>
    </dgm:pt>
    <dgm:pt modelId="{692DA10B-59D4-41D2-932B-4A3A95259516}" type="sibTrans" cxnId="{81C5094C-8CC7-48AE-A406-5480A5CAC459}">
      <dgm:prSet/>
      <dgm:spPr/>
      <dgm:t>
        <a:bodyPr/>
        <a:lstStyle/>
        <a:p>
          <a:endParaRPr lang="ru-RU"/>
        </a:p>
      </dgm:t>
    </dgm:pt>
    <dgm:pt modelId="{D0057106-11A9-4045-8EC4-BD2C1EAB1EBB}">
      <dgm:prSet phldrT="[Текст]" phldr="1"/>
      <dgm:spPr/>
      <dgm:t>
        <a:bodyPr/>
        <a:lstStyle/>
        <a:p>
          <a:endParaRPr lang="ru-RU"/>
        </a:p>
      </dgm:t>
    </dgm:pt>
    <dgm:pt modelId="{B49906DF-8491-42C0-AB2A-6B31943E5A79}" type="parTrans" cxnId="{69FF01D8-FB3C-4EE4-8856-52429F8D45C2}">
      <dgm:prSet/>
      <dgm:spPr/>
      <dgm:t>
        <a:bodyPr/>
        <a:lstStyle/>
        <a:p>
          <a:endParaRPr lang="ru-RU"/>
        </a:p>
      </dgm:t>
    </dgm:pt>
    <dgm:pt modelId="{16875372-5D0E-4372-B6E0-19581E214764}" type="sibTrans" cxnId="{69FF01D8-FB3C-4EE4-8856-52429F8D45C2}">
      <dgm:prSet/>
      <dgm:spPr/>
      <dgm:t>
        <a:bodyPr/>
        <a:lstStyle/>
        <a:p>
          <a:endParaRPr lang="ru-RU"/>
        </a:p>
      </dgm:t>
    </dgm:pt>
    <dgm:pt modelId="{773620B5-5636-46DE-BD12-FBBCD335C685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Учебная </a:t>
          </a:r>
          <a:r>
            <a:rPr lang="ru-RU" sz="24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</a:t>
          </a:r>
          <a:endParaRPr lang="ru-RU" sz="24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DB3ED-CFC3-4018-9E9D-E28335D9D47B}" type="parTrans" cxnId="{0AF1DEAD-2857-4894-ACD6-B9671E0846DB}">
      <dgm:prSet/>
      <dgm:spPr/>
      <dgm:t>
        <a:bodyPr/>
        <a:lstStyle/>
        <a:p>
          <a:endParaRPr lang="ru-RU"/>
        </a:p>
      </dgm:t>
    </dgm:pt>
    <dgm:pt modelId="{42E835F7-0315-481C-AC7F-5D46CC62CEB5}" type="sibTrans" cxnId="{0AF1DEAD-2857-4894-ACD6-B9671E0846DB}">
      <dgm:prSet/>
      <dgm:spPr/>
      <dgm:t>
        <a:bodyPr/>
        <a:lstStyle/>
        <a:p>
          <a:endParaRPr lang="ru-RU"/>
        </a:p>
      </dgm:t>
    </dgm:pt>
    <dgm:pt modelId="{D6766E2E-F55C-4BD3-BC0F-4681D859BF9E}">
      <dgm:prSet/>
      <dgm:spPr/>
      <dgm:t>
        <a:bodyPr/>
        <a:lstStyle/>
        <a:p>
          <a:endParaRPr lang="ru-RU"/>
        </a:p>
      </dgm:t>
    </dgm:pt>
    <dgm:pt modelId="{F36EF91B-0F87-408B-AD76-45733671A16D}" type="parTrans" cxnId="{3AF5A8C0-E827-4690-925C-D22A01CC694A}">
      <dgm:prSet/>
      <dgm:spPr/>
      <dgm:t>
        <a:bodyPr/>
        <a:lstStyle/>
        <a:p>
          <a:endParaRPr lang="ru-RU"/>
        </a:p>
      </dgm:t>
    </dgm:pt>
    <dgm:pt modelId="{4420746C-8402-4338-B58A-566BEFCCFF4D}" type="sibTrans" cxnId="{3AF5A8C0-E827-4690-925C-D22A01CC694A}">
      <dgm:prSet/>
      <dgm:spPr/>
      <dgm:t>
        <a:bodyPr/>
        <a:lstStyle/>
        <a:p>
          <a:endParaRPr lang="ru-RU"/>
        </a:p>
      </dgm:t>
    </dgm:pt>
    <dgm:pt modelId="{5C3CFFED-3B55-46DB-9313-A43686C8166D}">
      <dgm:prSet/>
      <dgm:spPr/>
      <dgm:t>
        <a:bodyPr/>
        <a:lstStyle/>
        <a:p>
          <a:endParaRPr lang="ru-RU"/>
        </a:p>
      </dgm:t>
    </dgm:pt>
    <dgm:pt modelId="{C5D85FDE-DE4B-456E-8791-7922728711FF}" type="parTrans" cxnId="{9CB9EF4B-650A-411D-84F3-8AF3BCE8B12D}">
      <dgm:prSet/>
      <dgm:spPr/>
      <dgm:t>
        <a:bodyPr/>
        <a:lstStyle/>
        <a:p>
          <a:endParaRPr lang="ru-RU"/>
        </a:p>
      </dgm:t>
    </dgm:pt>
    <dgm:pt modelId="{73D382E4-CDDA-4C93-882D-F34927D31E32}" type="sibTrans" cxnId="{9CB9EF4B-650A-411D-84F3-8AF3BCE8B12D}">
      <dgm:prSet/>
      <dgm:spPr/>
      <dgm:t>
        <a:bodyPr/>
        <a:lstStyle/>
        <a:p>
          <a:endParaRPr lang="ru-RU"/>
        </a:p>
      </dgm:t>
    </dgm:pt>
    <dgm:pt modelId="{482EB940-E1D6-4B53-9446-43E287759276}">
      <dgm:prSet/>
      <dgm:spPr/>
      <dgm:t>
        <a:bodyPr/>
        <a:lstStyle/>
        <a:p>
          <a:endParaRPr lang="ru-RU"/>
        </a:p>
      </dgm:t>
    </dgm:pt>
    <dgm:pt modelId="{CDFA76BA-7CF2-45A1-9E82-26E8D65F43DD}" type="parTrans" cxnId="{103E6C28-3914-4BBB-BD3B-E1515FD66325}">
      <dgm:prSet/>
      <dgm:spPr/>
      <dgm:t>
        <a:bodyPr/>
        <a:lstStyle/>
        <a:p>
          <a:endParaRPr lang="ru-RU"/>
        </a:p>
      </dgm:t>
    </dgm:pt>
    <dgm:pt modelId="{6EFB6BAF-08BE-452D-8C09-F9FCD40541E7}" type="sibTrans" cxnId="{103E6C28-3914-4BBB-BD3B-E1515FD66325}">
      <dgm:prSet/>
      <dgm:spPr/>
      <dgm:t>
        <a:bodyPr/>
        <a:lstStyle/>
        <a:p>
          <a:endParaRPr lang="ru-RU"/>
        </a:p>
      </dgm:t>
    </dgm:pt>
    <dgm:pt modelId="{E80194E4-4AD0-4DE3-91AA-277CFE392031}">
      <dgm:prSet/>
      <dgm:spPr/>
      <dgm:t>
        <a:bodyPr/>
        <a:lstStyle/>
        <a:p>
          <a:endParaRPr lang="ru-RU"/>
        </a:p>
      </dgm:t>
    </dgm:pt>
    <dgm:pt modelId="{9FC4D652-120B-4835-871F-504CDB3EF13B}" type="parTrans" cxnId="{770928D5-E2AC-4CF5-974B-112D61BD54D4}">
      <dgm:prSet/>
      <dgm:spPr/>
      <dgm:t>
        <a:bodyPr/>
        <a:lstStyle/>
        <a:p>
          <a:endParaRPr lang="ru-RU"/>
        </a:p>
      </dgm:t>
    </dgm:pt>
    <dgm:pt modelId="{6776BDFB-C71E-4D5F-9067-66A97B649017}" type="sibTrans" cxnId="{770928D5-E2AC-4CF5-974B-112D61BD54D4}">
      <dgm:prSet/>
      <dgm:spPr/>
      <dgm:t>
        <a:bodyPr/>
        <a:lstStyle/>
        <a:p>
          <a:endParaRPr lang="ru-RU"/>
        </a:p>
      </dgm:t>
    </dgm:pt>
    <dgm:pt modelId="{03E16394-0EA4-4989-A039-55314CB982A1}">
      <dgm:prSet/>
      <dgm:spPr/>
      <dgm:t>
        <a:bodyPr/>
        <a:lstStyle/>
        <a:p>
          <a:endParaRPr lang="ru-RU"/>
        </a:p>
      </dgm:t>
    </dgm:pt>
    <dgm:pt modelId="{6716E178-D4DA-4BDE-B905-324CD57BB562}" type="parTrans" cxnId="{B926EAC4-247E-40E2-A4C9-54A189FFF52D}">
      <dgm:prSet/>
      <dgm:spPr/>
      <dgm:t>
        <a:bodyPr/>
        <a:lstStyle/>
        <a:p>
          <a:endParaRPr lang="ru-RU"/>
        </a:p>
      </dgm:t>
    </dgm:pt>
    <dgm:pt modelId="{5967A9BB-B353-4EF4-A591-546A5C4AF934}" type="sibTrans" cxnId="{B926EAC4-247E-40E2-A4C9-54A189FFF52D}">
      <dgm:prSet/>
      <dgm:spPr/>
      <dgm:t>
        <a:bodyPr/>
        <a:lstStyle/>
        <a:p>
          <a:endParaRPr lang="ru-RU"/>
        </a:p>
      </dgm:t>
    </dgm:pt>
    <dgm:pt modelId="{5C2C93F8-7DD1-4E33-A09C-23F9E8F8FD4E}" type="pres">
      <dgm:prSet presAssocID="{9DBC12FA-7916-4AF0-9F34-DC6514F3C05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D4368-E39B-44CE-A7F4-CC8C3B8CFC0C}" type="pres">
      <dgm:prSet presAssocID="{7C45533B-52AF-4346-BB15-EE29F07376C3}" presName="gear1" presStyleLbl="node1" presStyleIdx="0" presStyleCnt="3" custLinFactNeighborX="7291" custLinFactNeighborY="-3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C5676-3589-4BC5-AFDF-0F21C6053C61}" type="pres">
      <dgm:prSet presAssocID="{7C45533B-52AF-4346-BB15-EE29F07376C3}" presName="gear1srcNode" presStyleLbl="node1" presStyleIdx="0" presStyleCnt="3"/>
      <dgm:spPr/>
      <dgm:t>
        <a:bodyPr/>
        <a:lstStyle/>
        <a:p>
          <a:endParaRPr lang="ru-RU"/>
        </a:p>
      </dgm:t>
    </dgm:pt>
    <dgm:pt modelId="{BCF377B9-9AB2-4503-B048-6645F1C9084B}" type="pres">
      <dgm:prSet presAssocID="{7C45533B-52AF-4346-BB15-EE29F07376C3}" presName="gear1dstNode" presStyleLbl="node1" presStyleIdx="0" presStyleCnt="3"/>
      <dgm:spPr/>
      <dgm:t>
        <a:bodyPr/>
        <a:lstStyle/>
        <a:p>
          <a:endParaRPr lang="ru-RU"/>
        </a:p>
      </dgm:t>
    </dgm:pt>
    <dgm:pt modelId="{93040370-0C5E-430D-ADF2-0A891B796289}" type="pres">
      <dgm:prSet presAssocID="{773620B5-5636-46DE-BD12-FBBCD335C685}" presName="gear2" presStyleLbl="node1" presStyleIdx="1" presStyleCnt="3" custScaleX="156624" custScaleY="144308" custLinFactNeighborX="-7404" custLinFactNeighborY="208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4FC9E-402C-4D45-A248-77DCCDF459B3}" type="pres">
      <dgm:prSet presAssocID="{773620B5-5636-46DE-BD12-FBBCD335C685}" presName="gear2srcNode" presStyleLbl="node1" presStyleIdx="1" presStyleCnt="3"/>
      <dgm:spPr/>
      <dgm:t>
        <a:bodyPr/>
        <a:lstStyle/>
        <a:p>
          <a:endParaRPr lang="ru-RU"/>
        </a:p>
      </dgm:t>
    </dgm:pt>
    <dgm:pt modelId="{C84BD112-E711-4716-8BCA-D9F06426C6FC}" type="pres">
      <dgm:prSet presAssocID="{773620B5-5636-46DE-BD12-FBBCD335C685}" presName="gear2dstNode" presStyleLbl="node1" presStyleIdx="1" presStyleCnt="3"/>
      <dgm:spPr/>
      <dgm:t>
        <a:bodyPr/>
        <a:lstStyle/>
        <a:p>
          <a:endParaRPr lang="ru-RU"/>
        </a:p>
      </dgm:t>
    </dgm:pt>
    <dgm:pt modelId="{4B33E9B8-2909-4DB4-9906-B405EA6944CD}" type="pres">
      <dgm:prSet presAssocID="{10F61399-3443-4B10-AE70-2CD77833ABCE}" presName="gear3" presStyleLbl="node1" presStyleIdx="2" presStyleCnt="3" custAng="1557726" custScaleX="148072" custScaleY="143366" custLinFactNeighborX="9543" custLinFactNeighborY="948"/>
      <dgm:spPr/>
      <dgm:t>
        <a:bodyPr/>
        <a:lstStyle/>
        <a:p>
          <a:endParaRPr lang="ru-RU"/>
        </a:p>
      </dgm:t>
    </dgm:pt>
    <dgm:pt modelId="{B668B428-6869-4399-9610-69E0C344B421}" type="pres">
      <dgm:prSet presAssocID="{10F61399-3443-4B10-AE70-2CD77833ABC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9E994-8B12-4696-BF34-DEE0E10C8E65}" type="pres">
      <dgm:prSet presAssocID="{10F61399-3443-4B10-AE70-2CD77833ABCE}" presName="gear3srcNode" presStyleLbl="node1" presStyleIdx="2" presStyleCnt="3"/>
      <dgm:spPr/>
      <dgm:t>
        <a:bodyPr/>
        <a:lstStyle/>
        <a:p>
          <a:endParaRPr lang="ru-RU"/>
        </a:p>
      </dgm:t>
    </dgm:pt>
    <dgm:pt modelId="{6C46E6EB-A3ED-4C5B-A6AA-569E5E771825}" type="pres">
      <dgm:prSet presAssocID="{10F61399-3443-4B10-AE70-2CD77833ABCE}" presName="gear3dstNode" presStyleLbl="node1" presStyleIdx="2" presStyleCnt="3"/>
      <dgm:spPr/>
      <dgm:t>
        <a:bodyPr/>
        <a:lstStyle/>
        <a:p>
          <a:endParaRPr lang="ru-RU"/>
        </a:p>
      </dgm:t>
    </dgm:pt>
    <dgm:pt modelId="{09D50351-C8C8-4C3F-8B9E-FF9CAEE7C790}" type="pres">
      <dgm:prSet presAssocID="{CFD332C9-1E45-480C-B2C1-E26A72F81084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9879E4D7-732A-42F3-A791-C47586371B33}" type="pres">
      <dgm:prSet presAssocID="{42E835F7-0315-481C-AC7F-5D46CC62CEB5}" presName="connector2" presStyleLbl="sibTrans2D1" presStyleIdx="1" presStyleCnt="3" custLinFactNeighborX="-30473" custLinFactNeighborY="-1381"/>
      <dgm:spPr/>
      <dgm:t>
        <a:bodyPr/>
        <a:lstStyle/>
        <a:p>
          <a:endParaRPr lang="ru-RU"/>
        </a:p>
      </dgm:t>
    </dgm:pt>
    <dgm:pt modelId="{644156A7-021C-4E20-9D34-1CA3805E297B}" type="pres">
      <dgm:prSet presAssocID="{692DA10B-59D4-41D2-932B-4A3A95259516}" presName="connector3" presStyleLbl="sibTrans2D1" presStyleIdx="2" presStyleCnt="3" custLinFactNeighborX="8825" custLinFactNeighborY="-6945"/>
      <dgm:spPr/>
      <dgm:t>
        <a:bodyPr/>
        <a:lstStyle/>
        <a:p>
          <a:endParaRPr lang="ru-RU"/>
        </a:p>
      </dgm:t>
    </dgm:pt>
  </dgm:ptLst>
  <dgm:cxnLst>
    <dgm:cxn modelId="{C4ED4399-AC6E-4EB3-9288-418711E1986D}" type="presOf" srcId="{CFD332C9-1E45-480C-B2C1-E26A72F81084}" destId="{09D50351-C8C8-4C3F-8B9E-FF9CAEE7C790}" srcOrd="0" destOrd="0" presId="urn:microsoft.com/office/officeart/2005/8/layout/gear1"/>
    <dgm:cxn modelId="{58903C22-D8B8-481C-B9BE-88702137A332}" type="presOf" srcId="{42E835F7-0315-481C-AC7F-5D46CC62CEB5}" destId="{9879E4D7-732A-42F3-A791-C47586371B33}" srcOrd="0" destOrd="0" presId="urn:microsoft.com/office/officeart/2005/8/layout/gear1"/>
    <dgm:cxn modelId="{9300C89F-AD48-449F-8EFB-88281084B93D}" type="presOf" srcId="{773620B5-5636-46DE-BD12-FBBCD335C685}" destId="{C84BD112-E711-4716-8BCA-D9F06426C6FC}" srcOrd="2" destOrd="0" presId="urn:microsoft.com/office/officeart/2005/8/layout/gear1"/>
    <dgm:cxn modelId="{69FF01D8-FB3C-4EE4-8856-52429F8D45C2}" srcId="{9DBC12FA-7916-4AF0-9F34-DC6514F3C052}" destId="{D0057106-11A9-4045-8EC4-BD2C1EAB1EBB}" srcOrd="3" destOrd="0" parTransId="{B49906DF-8491-42C0-AB2A-6B31943E5A79}" sibTransId="{16875372-5D0E-4372-B6E0-19581E214764}"/>
    <dgm:cxn modelId="{D1F66323-B6CA-4414-8714-CA9BDD845735}" type="presOf" srcId="{692DA10B-59D4-41D2-932B-4A3A95259516}" destId="{644156A7-021C-4E20-9D34-1CA3805E297B}" srcOrd="0" destOrd="0" presId="urn:microsoft.com/office/officeart/2005/8/layout/gear1"/>
    <dgm:cxn modelId="{E8BF696D-6D69-480C-8AB8-5E64E439070C}" type="presOf" srcId="{7C45533B-52AF-4346-BB15-EE29F07376C3}" destId="{BCF377B9-9AB2-4503-B048-6645F1C9084B}" srcOrd="2" destOrd="0" presId="urn:microsoft.com/office/officeart/2005/8/layout/gear1"/>
    <dgm:cxn modelId="{0AF1DEAD-2857-4894-ACD6-B9671E0846DB}" srcId="{9DBC12FA-7916-4AF0-9F34-DC6514F3C052}" destId="{773620B5-5636-46DE-BD12-FBBCD335C685}" srcOrd="1" destOrd="0" parTransId="{DD1DB3ED-CFC3-4018-9E9D-E28335D9D47B}" sibTransId="{42E835F7-0315-481C-AC7F-5D46CC62CEB5}"/>
    <dgm:cxn modelId="{15294CFF-60A1-4B39-9AA2-383D53839584}" type="presOf" srcId="{10F61399-3443-4B10-AE70-2CD77833ABCE}" destId="{B668B428-6869-4399-9610-69E0C344B421}" srcOrd="1" destOrd="0" presId="urn:microsoft.com/office/officeart/2005/8/layout/gear1"/>
    <dgm:cxn modelId="{8556FBCC-81A6-4E09-BEB3-D76A79B4D93C}" type="presOf" srcId="{773620B5-5636-46DE-BD12-FBBCD335C685}" destId="{2804FC9E-402C-4D45-A248-77DCCDF459B3}" srcOrd="1" destOrd="0" presId="urn:microsoft.com/office/officeart/2005/8/layout/gear1"/>
    <dgm:cxn modelId="{8BB1A1B5-DF58-44F0-9771-940365D7E090}" srcId="{9DBC12FA-7916-4AF0-9F34-DC6514F3C052}" destId="{7C45533B-52AF-4346-BB15-EE29F07376C3}" srcOrd="0" destOrd="0" parTransId="{3020036A-1BCE-4276-BF1C-4CEAA65FB94F}" sibTransId="{CFD332C9-1E45-480C-B2C1-E26A72F81084}"/>
    <dgm:cxn modelId="{5321EA46-F010-489A-9644-E553F3D41795}" type="presOf" srcId="{7C45533B-52AF-4346-BB15-EE29F07376C3}" destId="{B45D4368-E39B-44CE-A7F4-CC8C3B8CFC0C}" srcOrd="0" destOrd="0" presId="urn:microsoft.com/office/officeart/2005/8/layout/gear1"/>
    <dgm:cxn modelId="{C6C014B9-D28E-49A4-A388-C0471531C617}" type="presOf" srcId="{10F61399-3443-4B10-AE70-2CD77833ABCE}" destId="{4B33E9B8-2909-4DB4-9906-B405EA6944CD}" srcOrd="0" destOrd="0" presId="urn:microsoft.com/office/officeart/2005/8/layout/gear1"/>
    <dgm:cxn modelId="{1DAC6CCF-A057-4DA0-A62C-72EF2A5ECB9F}" type="presOf" srcId="{773620B5-5636-46DE-BD12-FBBCD335C685}" destId="{93040370-0C5E-430D-ADF2-0A891B796289}" srcOrd="0" destOrd="0" presId="urn:microsoft.com/office/officeart/2005/8/layout/gear1"/>
    <dgm:cxn modelId="{DB598962-F6C2-437F-81CD-F2FBC0D9BAE2}" type="presOf" srcId="{10F61399-3443-4B10-AE70-2CD77833ABCE}" destId="{8009E994-8B12-4696-BF34-DEE0E10C8E65}" srcOrd="2" destOrd="0" presId="urn:microsoft.com/office/officeart/2005/8/layout/gear1"/>
    <dgm:cxn modelId="{EF135C18-D9E6-4BFF-80DE-90695D126DA5}" type="presOf" srcId="{10F61399-3443-4B10-AE70-2CD77833ABCE}" destId="{6C46E6EB-A3ED-4C5B-A6AA-569E5E771825}" srcOrd="3" destOrd="0" presId="urn:microsoft.com/office/officeart/2005/8/layout/gear1"/>
    <dgm:cxn modelId="{3835D0F7-1E0D-4D20-A1C4-FE381945CF8D}" type="presOf" srcId="{9DBC12FA-7916-4AF0-9F34-DC6514F3C052}" destId="{5C2C93F8-7DD1-4E33-A09C-23F9E8F8FD4E}" srcOrd="0" destOrd="0" presId="urn:microsoft.com/office/officeart/2005/8/layout/gear1"/>
    <dgm:cxn modelId="{3AF5A8C0-E827-4690-925C-D22A01CC694A}" srcId="{9DBC12FA-7916-4AF0-9F34-DC6514F3C052}" destId="{D6766E2E-F55C-4BD3-BC0F-4681D859BF9E}" srcOrd="4" destOrd="0" parTransId="{F36EF91B-0F87-408B-AD76-45733671A16D}" sibTransId="{4420746C-8402-4338-B58A-566BEFCCFF4D}"/>
    <dgm:cxn modelId="{0FCBFAB5-B400-45BB-86C8-480029C85BCF}" type="presOf" srcId="{7C45533B-52AF-4346-BB15-EE29F07376C3}" destId="{FBBC5676-3589-4BC5-AFDF-0F21C6053C61}" srcOrd="1" destOrd="0" presId="urn:microsoft.com/office/officeart/2005/8/layout/gear1"/>
    <dgm:cxn modelId="{81C5094C-8CC7-48AE-A406-5480A5CAC459}" srcId="{9DBC12FA-7916-4AF0-9F34-DC6514F3C052}" destId="{10F61399-3443-4B10-AE70-2CD77833ABCE}" srcOrd="2" destOrd="0" parTransId="{F7BEAFBA-9CBE-44AA-B4B9-5AA4E47E71DE}" sibTransId="{692DA10B-59D4-41D2-932B-4A3A95259516}"/>
    <dgm:cxn modelId="{103E6C28-3914-4BBB-BD3B-E1515FD66325}" srcId="{9DBC12FA-7916-4AF0-9F34-DC6514F3C052}" destId="{482EB940-E1D6-4B53-9446-43E287759276}" srcOrd="6" destOrd="0" parTransId="{CDFA76BA-7CF2-45A1-9E82-26E8D65F43DD}" sibTransId="{6EFB6BAF-08BE-452D-8C09-F9FCD40541E7}"/>
    <dgm:cxn modelId="{770928D5-E2AC-4CF5-974B-112D61BD54D4}" srcId="{9DBC12FA-7916-4AF0-9F34-DC6514F3C052}" destId="{E80194E4-4AD0-4DE3-91AA-277CFE392031}" srcOrd="7" destOrd="0" parTransId="{9FC4D652-120B-4835-871F-504CDB3EF13B}" sibTransId="{6776BDFB-C71E-4D5F-9067-66A97B649017}"/>
    <dgm:cxn modelId="{B926EAC4-247E-40E2-A4C9-54A189FFF52D}" srcId="{9DBC12FA-7916-4AF0-9F34-DC6514F3C052}" destId="{03E16394-0EA4-4989-A039-55314CB982A1}" srcOrd="8" destOrd="0" parTransId="{6716E178-D4DA-4BDE-B905-324CD57BB562}" sibTransId="{5967A9BB-B353-4EF4-A591-546A5C4AF934}"/>
    <dgm:cxn modelId="{9CB9EF4B-650A-411D-84F3-8AF3BCE8B12D}" srcId="{9DBC12FA-7916-4AF0-9F34-DC6514F3C052}" destId="{5C3CFFED-3B55-46DB-9313-A43686C8166D}" srcOrd="5" destOrd="0" parTransId="{C5D85FDE-DE4B-456E-8791-7922728711FF}" sibTransId="{73D382E4-CDDA-4C93-882D-F34927D31E32}"/>
    <dgm:cxn modelId="{F299EB4E-CFA3-4E9E-A2D2-7FE4046C28A5}" type="presParOf" srcId="{5C2C93F8-7DD1-4E33-A09C-23F9E8F8FD4E}" destId="{B45D4368-E39B-44CE-A7F4-CC8C3B8CFC0C}" srcOrd="0" destOrd="0" presId="urn:microsoft.com/office/officeart/2005/8/layout/gear1"/>
    <dgm:cxn modelId="{2EE84AEF-6973-4A97-8FD0-2CF21D220875}" type="presParOf" srcId="{5C2C93F8-7DD1-4E33-A09C-23F9E8F8FD4E}" destId="{FBBC5676-3589-4BC5-AFDF-0F21C6053C61}" srcOrd="1" destOrd="0" presId="urn:microsoft.com/office/officeart/2005/8/layout/gear1"/>
    <dgm:cxn modelId="{2AF3986E-972E-4270-BEE9-4093B72BD66D}" type="presParOf" srcId="{5C2C93F8-7DD1-4E33-A09C-23F9E8F8FD4E}" destId="{BCF377B9-9AB2-4503-B048-6645F1C9084B}" srcOrd="2" destOrd="0" presId="urn:microsoft.com/office/officeart/2005/8/layout/gear1"/>
    <dgm:cxn modelId="{A93BDA1A-2177-4C8B-8C36-ACBC1164AAFD}" type="presParOf" srcId="{5C2C93F8-7DD1-4E33-A09C-23F9E8F8FD4E}" destId="{93040370-0C5E-430D-ADF2-0A891B796289}" srcOrd="3" destOrd="0" presId="urn:microsoft.com/office/officeart/2005/8/layout/gear1"/>
    <dgm:cxn modelId="{88EE9D1D-FE31-44DA-BEAC-62AB81D01346}" type="presParOf" srcId="{5C2C93F8-7DD1-4E33-A09C-23F9E8F8FD4E}" destId="{2804FC9E-402C-4D45-A248-77DCCDF459B3}" srcOrd="4" destOrd="0" presId="urn:microsoft.com/office/officeart/2005/8/layout/gear1"/>
    <dgm:cxn modelId="{9B88ACBA-FB41-48C3-9327-64F77322713A}" type="presParOf" srcId="{5C2C93F8-7DD1-4E33-A09C-23F9E8F8FD4E}" destId="{C84BD112-E711-4716-8BCA-D9F06426C6FC}" srcOrd="5" destOrd="0" presId="urn:microsoft.com/office/officeart/2005/8/layout/gear1"/>
    <dgm:cxn modelId="{787B9541-AFA8-442C-B3F7-857FF9F37D9B}" type="presParOf" srcId="{5C2C93F8-7DD1-4E33-A09C-23F9E8F8FD4E}" destId="{4B33E9B8-2909-4DB4-9906-B405EA6944CD}" srcOrd="6" destOrd="0" presId="urn:microsoft.com/office/officeart/2005/8/layout/gear1"/>
    <dgm:cxn modelId="{4602EDA0-58B9-439E-B7EF-DEFC7F64C164}" type="presParOf" srcId="{5C2C93F8-7DD1-4E33-A09C-23F9E8F8FD4E}" destId="{B668B428-6869-4399-9610-69E0C344B421}" srcOrd="7" destOrd="0" presId="urn:microsoft.com/office/officeart/2005/8/layout/gear1"/>
    <dgm:cxn modelId="{55740118-D60D-411F-940D-4F2C18500B9B}" type="presParOf" srcId="{5C2C93F8-7DD1-4E33-A09C-23F9E8F8FD4E}" destId="{8009E994-8B12-4696-BF34-DEE0E10C8E65}" srcOrd="8" destOrd="0" presId="urn:microsoft.com/office/officeart/2005/8/layout/gear1"/>
    <dgm:cxn modelId="{B3254763-0259-4004-8836-E44B1EF1FC54}" type="presParOf" srcId="{5C2C93F8-7DD1-4E33-A09C-23F9E8F8FD4E}" destId="{6C46E6EB-A3ED-4C5B-A6AA-569E5E771825}" srcOrd="9" destOrd="0" presId="urn:microsoft.com/office/officeart/2005/8/layout/gear1"/>
    <dgm:cxn modelId="{E6022D8F-AB10-4D44-8984-73EBB0A586F8}" type="presParOf" srcId="{5C2C93F8-7DD1-4E33-A09C-23F9E8F8FD4E}" destId="{09D50351-C8C8-4C3F-8B9E-FF9CAEE7C790}" srcOrd="10" destOrd="0" presId="urn:microsoft.com/office/officeart/2005/8/layout/gear1"/>
    <dgm:cxn modelId="{ADC16ECB-ADF7-4962-A64E-2894B79907C3}" type="presParOf" srcId="{5C2C93F8-7DD1-4E33-A09C-23F9E8F8FD4E}" destId="{9879E4D7-732A-42F3-A791-C47586371B33}" srcOrd="11" destOrd="0" presId="urn:microsoft.com/office/officeart/2005/8/layout/gear1"/>
    <dgm:cxn modelId="{6BD90442-7BF2-4225-A24F-1B6005B4ACC8}" type="presParOf" srcId="{5C2C93F8-7DD1-4E33-A09C-23F9E8F8FD4E}" destId="{644156A7-021C-4E20-9D34-1CA3805E297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26E129-9F46-4ED5-B990-CCDFDC6F522B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6FEF403F-9CCE-4C21-A16B-397076492D6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Достижения педагога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Показатель качества работы педагога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36DD5-55C9-49DF-8A48-6B1E43F9F381}" type="parTrans" cxnId="{068A96C3-85EC-47C8-BFD2-EDC8E9F54AC0}">
      <dgm:prSet/>
      <dgm:spPr/>
      <dgm:t>
        <a:bodyPr/>
        <a:lstStyle/>
        <a:p>
          <a:endParaRPr lang="ru-RU"/>
        </a:p>
      </dgm:t>
    </dgm:pt>
    <dgm:pt modelId="{4A7C50E5-BF05-4A00-8954-7945787804FD}" type="sibTrans" cxnId="{068A96C3-85EC-47C8-BFD2-EDC8E9F54AC0}">
      <dgm:prSet/>
      <dgm:spPr/>
      <dgm:t>
        <a:bodyPr/>
        <a:lstStyle/>
        <a:p>
          <a:endParaRPr lang="ru-RU"/>
        </a:p>
      </dgm:t>
    </dgm:pt>
    <dgm:pt modelId="{290D1D0C-004E-435A-82F4-753E0982426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Реклама, популяризация коллектива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F1574-3CDE-4814-90E0-DE7742A00FF6}" type="parTrans" cxnId="{839D9C71-BA2C-4D90-B5D4-E6FAD8E48064}">
      <dgm:prSet/>
      <dgm:spPr/>
      <dgm:t>
        <a:bodyPr/>
        <a:lstStyle/>
        <a:p>
          <a:endParaRPr lang="ru-RU"/>
        </a:p>
      </dgm:t>
    </dgm:pt>
    <dgm:pt modelId="{0ED060D4-1CB4-4907-B0B2-029ED7620695}" type="sibTrans" cxnId="{839D9C71-BA2C-4D90-B5D4-E6FAD8E48064}">
      <dgm:prSet/>
      <dgm:spPr/>
      <dgm:t>
        <a:bodyPr/>
        <a:lstStyle/>
        <a:p>
          <a:endParaRPr lang="ru-RU"/>
        </a:p>
      </dgm:t>
    </dgm:pt>
    <dgm:pt modelId="{C6B85D19-8ABE-4E1E-924A-702A04FA806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Набор в коллектив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Комплектование групп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ABF3C-EE22-4DAC-A768-D39E0CE23487}" type="parTrans" cxnId="{4797D776-E5D2-4B5B-824C-5C4926F1B098}">
      <dgm:prSet/>
      <dgm:spPr/>
      <dgm:t>
        <a:bodyPr/>
        <a:lstStyle/>
        <a:p>
          <a:endParaRPr lang="ru-RU"/>
        </a:p>
      </dgm:t>
    </dgm:pt>
    <dgm:pt modelId="{2F1FD1EC-C8E5-4A73-A173-F3338A7B4680}" type="sibTrans" cxnId="{4797D776-E5D2-4B5B-824C-5C4926F1B098}">
      <dgm:prSet/>
      <dgm:spPr/>
      <dgm:t>
        <a:bodyPr/>
        <a:lstStyle/>
        <a:p>
          <a:endParaRPr lang="ru-RU"/>
        </a:p>
      </dgm:t>
    </dgm:pt>
    <dgm:pt modelId="{2D19CD5E-FE61-4C72-A9F7-7264DA727D7B}" type="pres">
      <dgm:prSet presAssocID="{5426E129-9F46-4ED5-B990-CCDFDC6F522B}" presName="CompostProcess" presStyleCnt="0">
        <dgm:presLayoutVars>
          <dgm:dir/>
          <dgm:resizeHandles val="exact"/>
        </dgm:presLayoutVars>
      </dgm:prSet>
      <dgm:spPr/>
    </dgm:pt>
    <dgm:pt modelId="{F8CA6EDA-8BDB-40D0-831B-DADB17A27BE9}" type="pres">
      <dgm:prSet presAssocID="{5426E129-9F46-4ED5-B990-CCDFDC6F522B}" presName="arrow" presStyleLbl="bgShp" presStyleIdx="0" presStyleCnt="1"/>
      <dgm:spPr/>
    </dgm:pt>
    <dgm:pt modelId="{E1FA17D1-9BA6-4A96-8870-C5B4DA3CD66A}" type="pres">
      <dgm:prSet presAssocID="{5426E129-9F46-4ED5-B990-CCDFDC6F522B}" presName="linearProcess" presStyleCnt="0"/>
      <dgm:spPr/>
    </dgm:pt>
    <dgm:pt modelId="{70B6C8EC-3180-4EC9-8322-A177E8524BD2}" type="pres">
      <dgm:prSet presAssocID="{6FEF403F-9CCE-4C21-A16B-397076492D6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0BFE3-1762-4EEA-BD49-453DF10E675A}" type="pres">
      <dgm:prSet presAssocID="{4A7C50E5-BF05-4A00-8954-7945787804FD}" presName="sibTrans" presStyleCnt="0"/>
      <dgm:spPr/>
    </dgm:pt>
    <dgm:pt modelId="{772E7EDE-4344-48C6-8426-A8A0C56C01AC}" type="pres">
      <dgm:prSet presAssocID="{290D1D0C-004E-435A-82F4-753E0982426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D41A-340D-4882-8FD3-159C8ED83F73}" type="pres">
      <dgm:prSet presAssocID="{0ED060D4-1CB4-4907-B0B2-029ED7620695}" presName="sibTrans" presStyleCnt="0"/>
      <dgm:spPr/>
    </dgm:pt>
    <dgm:pt modelId="{BD52D8DC-D895-48E7-80EC-21FBF5EF727E}" type="pres">
      <dgm:prSet presAssocID="{C6B85D19-8ABE-4E1E-924A-702A04FA806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97D776-E5D2-4B5B-824C-5C4926F1B098}" srcId="{5426E129-9F46-4ED5-B990-CCDFDC6F522B}" destId="{C6B85D19-8ABE-4E1E-924A-702A04FA8066}" srcOrd="2" destOrd="0" parTransId="{BD2ABF3C-EE22-4DAC-A768-D39E0CE23487}" sibTransId="{2F1FD1EC-C8E5-4A73-A173-F3338A7B4680}"/>
    <dgm:cxn modelId="{7FFAAC17-5DE7-4A39-A640-100236B42F46}" type="presOf" srcId="{290D1D0C-004E-435A-82F4-753E09824267}" destId="{772E7EDE-4344-48C6-8426-A8A0C56C01AC}" srcOrd="0" destOrd="0" presId="urn:microsoft.com/office/officeart/2005/8/layout/hProcess9"/>
    <dgm:cxn modelId="{36C1CFA0-ADC3-4D43-BE94-8C1B08D5186C}" type="presOf" srcId="{6FEF403F-9CCE-4C21-A16B-397076492D6E}" destId="{70B6C8EC-3180-4EC9-8322-A177E8524BD2}" srcOrd="0" destOrd="0" presId="urn:microsoft.com/office/officeart/2005/8/layout/hProcess9"/>
    <dgm:cxn modelId="{37F3299A-C50C-429C-8A8C-EF3BCD4D5FF8}" type="presOf" srcId="{5426E129-9F46-4ED5-B990-CCDFDC6F522B}" destId="{2D19CD5E-FE61-4C72-A9F7-7264DA727D7B}" srcOrd="0" destOrd="0" presId="urn:microsoft.com/office/officeart/2005/8/layout/hProcess9"/>
    <dgm:cxn modelId="{56079D29-3FBA-4A10-A9EF-040E0C225F7C}" type="presOf" srcId="{C6B85D19-8ABE-4E1E-924A-702A04FA8066}" destId="{BD52D8DC-D895-48E7-80EC-21FBF5EF727E}" srcOrd="0" destOrd="0" presId="urn:microsoft.com/office/officeart/2005/8/layout/hProcess9"/>
    <dgm:cxn modelId="{839D9C71-BA2C-4D90-B5D4-E6FAD8E48064}" srcId="{5426E129-9F46-4ED5-B990-CCDFDC6F522B}" destId="{290D1D0C-004E-435A-82F4-753E09824267}" srcOrd="1" destOrd="0" parTransId="{7BAF1574-3CDE-4814-90E0-DE7742A00FF6}" sibTransId="{0ED060D4-1CB4-4907-B0B2-029ED7620695}"/>
    <dgm:cxn modelId="{068A96C3-85EC-47C8-BFD2-EDC8E9F54AC0}" srcId="{5426E129-9F46-4ED5-B990-CCDFDC6F522B}" destId="{6FEF403F-9CCE-4C21-A16B-397076492D6E}" srcOrd="0" destOrd="0" parTransId="{AB236DD5-55C9-49DF-8A48-6B1E43F9F381}" sibTransId="{4A7C50E5-BF05-4A00-8954-7945787804FD}"/>
    <dgm:cxn modelId="{B13FA6F0-655F-46CE-AB45-662B47CA7BB6}" type="presParOf" srcId="{2D19CD5E-FE61-4C72-A9F7-7264DA727D7B}" destId="{F8CA6EDA-8BDB-40D0-831B-DADB17A27BE9}" srcOrd="0" destOrd="0" presId="urn:microsoft.com/office/officeart/2005/8/layout/hProcess9"/>
    <dgm:cxn modelId="{C37C08F4-85C9-41B9-BF1D-FB73A992B38F}" type="presParOf" srcId="{2D19CD5E-FE61-4C72-A9F7-7264DA727D7B}" destId="{E1FA17D1-9BA6-4A96-8870-C5B4DA3CD66A}" srcOrd="1" destOrd="0" presId="urn:microsoft.com/office/officeart/2005/8/layout/hProcess9"/>
    <dgm:cxn modelId="{1791A322-7540-422C-82FA-A9BED3266C38}" type="presParOf" srcId="{E1FA17D1-9BA6-4A96-8870-C5B4DA3CD66A}" destId="{70B6C8EC-3180-4EC9-8322-A177E8524BD2}" srcOrd="0" destOrd="0" presId="urn:microsoft.com/office/officeart/2005/8/layout/hProcess9"/>
    <dgm:cxn modelId="{C6E1492C-D2B8-45BC-B83E-E95728D837DC}" type="presParOf" srcId="{E1FA17D1-9BA6-4A96-8870-C5B4DA3CD66A}" destId="{03E0BFE3-1762-4EEA-BD49-453DF10E675A}" srcOrd="1" destOrd="0" presId="urn:microsoft.com/office/officeart/2005/8/layout/hProcess9"/>
    <dgm:cxn modelId="{A1B537F3-9FC1-473B-BEE0-17E89CF953C9}" type="presParOf" srcId="{E1FA17D1-9BA6-4A96-8870-C5B4DA3CD66A}" destId="{772E7EDE-4344-48C6-8426-A8A0C56C01AC}" srcOrd="2" destOrd="0" presId="urn:microsoft.com/office/officeart/2005/8/layout/hProcess9"/>
    <dgm:cxn modelId="{1F0AD74B-E03F-45F9-B327-6BBD12059BA0}" type="presParOf" srcId="{E1FA17D1-9BA6-4A96-8870-C5B4DA3CD66A}" destId="{D496D41A-340D-4882-8FD3-159C8ED83F73}" srcOrd="3" destOrd="0" presId="urn:microsoft.com/office/officeart/2005/8/layout/hProcess9"/>
    <dgm:cxn modelId="{D883B457-1D6E-46CD-BCAE-1155A75DD9FE}" type="presParOf" srcId="{E1FA17D1-9BA6-4A96-8870-C5B4DA3CD66A}" destId="{BD52D8DC-D895-48E7-80EC-21FBF5EF727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0AE93F-E01F-4120-8320-26B89FAB8D37}" type="doc">
      <dgm:prSet loTypeId="urn:microsoft.com/office/officeart/2008/layout/PictureStrips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C8E781-0B21-4FBB-97A0-AC50645A4774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«Фестиваль</a:t>
          </a:r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IT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профессий»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18.09.2022</a:t>
          </a:r>
          <a:endParaRPr lang="ru-RU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582B05-C5E9-4D85-B219-3F29D0DE1440}" type="parTrans" cxnId="{24706AA0-24CA-4F2B-9564-CF4CA11B9D04}">
      <dgm:prSet/>
      <dgm:spPr/>
      <dgm:t>
        <a:bodyPr/>
        <a:lstStyle/>
        <a:p>
          <a:endParaRPr lang="ru-RU"/>
        </a:p>
      </dgm:t>
    </dgm:pt>
    <dgm:pt modelId="{948EB248-1513-4046-A26C-451DF3935FF1}" type="sibTrans" cxnId="{24706AA0-24CA-4F2B-9564-CF4CA11B9D04}">
      <dgm:prSet/>
      <dgm:spPr/>
      <dgm:t>
        <a:bodyPr/>
        <a:lstStyle/>
        <a:p>
          <a:endParaRPr lang="ru-RU"/>
        </a:p>
      </dgm:t>
    </dgm:pt>
    <dgm:pt modelId="{641DCA71-F608-4D53-A649-E15912DE5E12}">
      <dgm:prSet phldrT="[Текст]"/>
      <dgm:spPr/>
      <dgm:t>
        <a:bodyPr/>
        <a:lstStyle/>
        <a:p>
          <a:pPr algn="ctr">
            <a:spcAft>
              <a:spcPts val="0"/>
            </a:spcAft>
          </a:pP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«Экономический компас»</a:t>
          </a:r>
        </a:p>
        <a:p>
          <a:pPr algn="ctr">
            <a:spcAft>
              <a:spcPts val="0"/>
            </a:spcAft>
          </a:pPr>
          <a:r>
            <a:rPr lang="ru-RU" b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26.01.2023</a:t>
          </a:r>
          <a:endParaRPr lang="ru-RU" b="0" dirty="0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213634-96E0-406D-9A10-D76005CCE191}" type="parTrans" cxnId="{C4A78C37-0962-495F-A7FD-C89E84EF4E9A}">
      <dgm:prSet/>
      <dgm:spPr/>
      <dgm:t>
        <a:bodyPr/>
        <a:lstStyle/>
        <a:p>
          <a:endParaRPr lang="ru-RU"/>
        </a:p>
      </dgm:t>
    </dgm:pt>
    <dgm:pt modelId="{BCDADE03-C615-45FD-8DEE-7A69DE5A88E1}" type="sibTrans" cxnId="{C4A78C37-0962-495F-A7FD-C89E84EF4E9A}">
      <dgm:prSet/>
      <dgm:spPr/>
      <dgm:t>
        <a:bodyPr/>
        <a:lstStyle/>
        <a:p>
          <a:endParaRPr lang="ru-RU"/>
        </a:p>
      </dgm:t>
    </dgm:pt>
    <dgm:pt modelId="{6D6A730D-426D-4B71-9E9D-47C57710A2C9}">
      <dgm:prSet/>
      <dgm:spPr/>
      <dgm:t>
        <a:bodyPr/>
        <a:lstStyle/>
        <a:p>
          <a:pPr algn="ctr"/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«Магия стиля»                      </a:t>
          </a:r>
          <a:r>
            <a:rPr lang="ru-RU" b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29.11.</a:t>
          </a:r>
          <a:r>
            <a: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022</a:t>
          </a:r>
        </a:p>
      </dgm:t>
    </dgm:pt>
    <dgm:pt modelId="{39A09257-61E8-46EA-9DC9-A4D9A767B0BF}" type="parTrans" cxnId="{8B7EDD1B-4897-424F-B6AA-C7493B981B56}">
      <dgm:prSet/>
      <dgm:spPr/>
      <dgm:t>
        <a:bodyPr/>
        <a:lstStyle/>
        <a:p>
          <a:endParaRPr lang="ru-RU"/>
        </a:p>
      </dgm:t>
    </dgm:pt>
    <dgm:pt modelId="{EC619A70-5A1E-4157-A900-8C7D2CC35A22}" type="sibTrans" cxnId="{8B7EDD1B-4897-424F-B6AA-C7493B981B56}">
      <dgm:prSet/>
      <dgm:spPr/>
      <dgm:t>
        <a:bodyPr/>
        <a:lstStyle/>
        <a:p>
          <a:endParaRPr lang="ru-RU"/>
        </a:p>
      </dgm:t>
    </dgm:pt>
    <dgm:pt modelId="{70ECA560-16B4-4ABB-B745-352452ECCB02}">
      <dgm:prSet/>
      <dgm:spPr/>
      <dgm:t>
        <a:bodyPr/>
        <a:lstStyle/>
        <a:p>
          <a:pPr algn="ctr"/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«Технические профессии </a:t>
          </a:r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XXI 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века»              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15.02.2023</a:t>
          </a:r>
        </a:p>
      </dgm:t>
    </dgm:pt>
    <dgm:pt modelId="{02CFCC6D-65C9-4733-B92B-48040498640F}" type="parTrans" cxnId="{CA504B64-FF8B-434C-BA6D-3CCB23F2C22F}">
      <dgm:prSet/>
      <dgm:spPr/>
      <dgm:t>
        <a:bodyPr/>
        <a:lstStyle/>
        <a:p>
          <a:endParaRPr lang="ru-RU"/>
        </a:p>
      </dgm:t>
    </dgm:pt>
    <dgm:pt modelId="{086188BE-D8E8-4A76-BDEA-AA467A15D945}" type="sibTrans" cxnId="{CA504B64-FF8B-434C-BA6D-3CCB23F2C22F}">
      <dgm:prSet/>
      <dgm:spPr/>
      <dgm:t>
        <a:bodyPr/>
        <a:lstStyle/>
        <a:p>
          <a:endParaRPr lang="ru-RU"/>
        </a:p>
      </dgm:t>
    </dgm:pt>
    <dgm:pt modelId="{796A9F47-C010-491F-9462-78733ED89CFE}">
      <dgm:prSet/>
      <dgm:spPr/>
      <dgm:t>
        <a:bodyPr/>
        <a:lstStyle/>
        <a:p>
          <a:pPr algn="ctr"/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«Добро пожаловать»                    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17.01.2023</a:t>
          </a:r>
        </a:p>
      </dgm:t>
    </dgm:pt>
    <dgm:pt modelId="{5EA36140-75B4-4A3C-8CBB-15302A4F2977}" type="parTrans" cxnId="{274BA538-0643-4D0D-BC7E-C97A80872DFA}">
      <dgm:prSet/>
      <dgm:spPr/>
      <dgm:t>
        <a:bodyPr/>
        <a:lstStyle/>
        <a:p>
          <a:endParaRPr lang="ru-RU"/>
        </a:p>
      </dgm:t>
    </dgm:pt>
    <dgm:pt modelId="{E47C5C2B-1C6B-4D00-B74A-CEC53E75E004}" type="sibTrans" cxnId="{274BA538-0643-4D0D-BC7E-C97A80872DFA}">
      <dgm:prSet/>
      <dgm:spPr/>
      <dgm:t>
        <a:bodyPr/>
        <a:lstStyle/>
        <a:p>
          <a:endParaRPr lang="ru-RU"/>
        </a:p>
      </dgm:t>
    </dgm:pt>
    <dgm:pt modelId="{09C981C2-C44B-4D8C-B8BB-8BE7EE5D46FE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«Город мастеров» </a:t>
          </a:r>
        </a:p>
        <a:p>
          <a:pPr algn="ctr">
            <a:spcAft>
              <a:spcPct val="35000"/>
            </a:spcAft>
          </a:pP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для обучающихся с ОВЗ </a:t>
          </a:r>
        </a:p>
        <a:p>
          <a:pPr algn="ctr">
            <a:spcAft>
              <a:spcPct val="35000"/>
            </a:spcAft>
          </a:pPr>
          <a:r>
            <a:rPr lang="ru-RU" b="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28.09.2022</a:t>
          </a:r>
        </a:p>
      </dgm:t>
    </dgm:pt>
    <dgm:pt modelId="{A3A0F392-177F-453B-8563-DD041C187E9C}" type="parTrans" cxnId="{5A42F141-AFBA-48FB-86A9-7B6E757C96EC}">
      <dgm:prSet/>
      <dgm:spPr/>
      <dgm:t>
        <a:bodyPr/>
        <a:lstStyle/>
        <a:p>
          <a:endParaRPr lang="ru-RU"/>
        </a:p>
      </dgm:t>
    </dgm:pt>
    <dgm:pt modelId="{2379DD1C-B5C2-4085-BB32-33413CFD6ECC}" type="sibTrans" cxnId="{5A42F141-AFBA-48FB-86A9-7B6E757C96EC}">
      <dgm:prSet/>
      <dgm:spPr/>
      <dgm:t>
        <a:bodyPr/>
        <a:lstStyle/>
        <a:p>
          <a:endParaRPr lang="ru-RU"/>
        </a:p>
      </dgm:t>
    </dgm:pt>
    <dgm:pt modelId="{C8AC0136-0D22-4453-8835-6B42D103F91E}" type="pres">
      <dgm:prSet presAssocID="{D60AE93F-E01F-4120-8320-26B89FAB8D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3AD7C4-AB03-424E-8BD1-F01B9398D6B5}" type="pres">
      <dgm:prSet presAssocID="{FBC8E781-0B21-4FBB-97A0-AC50645A4774}" presName="composite" presStyleCnt="0"/>
      <dgm:spPr/>
    </dgm:pt>
    <dgm:pt modelId="{DE8F4400-7716-478C-A4D0-721E54BB5A3D}" type="pres">
      <dgm:prSet presAssocID="{FBC8E781-0B21-4FBB-97A0-AC50645A4774}" presName="rect1" presStyleLbl="trAlignAcc1" presStyleIdx="0" presStyleCnt="6" custLinFactNeighborX="-495" custLinFactNeighborY="-2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B1731-7561-42DB-B241-D1BFBF6E27E3}" type="pres">
      <dgm:prSet presAssocID="{FBC8E781-0B21-4FBB-97A0-AC50645A4774}" presName="rect2" presStyleLbl="fgImgPlace1" presStyleIdx="0" presStyleCnt="6" custLinFactNeighborX="-17288" custLinFactNeighborY="-2221"/>
      <dgm:spPr>
        <a:solidFill>
          <a:schemeClr val="accent6">
            <a:lumMod val="40000"/>
            <a:lumOff val="60000"/>
          </a:schemeClr>
        </a:solidFill>
      </dgm:spPr>
    </dgm:pt>
    <dgm:pt modelId="{69413700-E01C-49DF-BC36-74BBB7F37DC2}" type="pres">
      <dgm:prSet presAssocID="{948EB248-1513-4046-A26C-451DF3935FF1}" presName="sibTrans" presStyleCnt="0"/>
      <dgm:spPr/>
    </dgm:pt>
    <dgm:pt modelId="{5C6185EB-7BCC-4635-B4AE-62AFE0F6B6CD}" type="pres">
      <dgm:prSet presAssocID="{641DCA71-F608-4D53-A649-E15912DE5E12}" presName="composite" presStyleCnt="0"/>
      <dgm:spPr/>
    </dgm:pt>
    <dgm:pt modelId="{E697B64A-4321-4CAB-850C-17CA7C8E5B89}" type="pres">
      <dgm:prSet presAssocID="{641DCA71-F608-4D53-A649-E15912DE5E12}" presName="rect1" presStyleLbl="trAlignAcc1" presStyleIdx="1" presStyleCnt="6" custScaleX="107109" custLinFactNeighborX="3211" custLinFactNeighborY="-2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6C4EF-AF88-40BD-A6A0-68CC39A70088}" type="pres">
      <dgm:prSet presAssocID="{641DCA71-F608-4D53-A649-E15912DE5E12}" presName="rect2" presStyleLbl="fgImgPlace1" presStyleIdx="1" presStyleCnt="6" custLinFactNeighborX="-15041" custLinFactNeighborY="-2221"/>
      <dgm:spPr>
        <a:solidFill>
          <a:schemeClr val="accent1">
            <a:lumMod val="40000"/>
            <a:lumOff val="60000"/>
          </a:schemeClr>
        </a:solidFill>
      </dgm:spPr>
    </dgm:pt>
    <dgm:pt modelId="{028E05BA-13F1-4D1A-9B54-AC308E59F82B}" type="pres">
      <dgm:prSet presAssocID="{BCDADE03-C615-45FD-8DEE-7A69DE5A88E1}" presName="sibTrans" presStyleCnt="0"/>
      <dgm:spPr/>
    </dgm:pt>
    <dgm:pt modelId="{A4B5EE96-F024-49F5-B42C-974A607FCA22}" type="pres">
      <dgm:prSet presAssocID="{6D6A730D-426D-4B71-9E9D-47C57710A2C9}" presName="composite" presStyleCnt="0"/>
      <dgm:spPr/>
    </dgm:pt>
    <dgm:pt modelId="{C8C0F9AD-4890-44EE-A973-CFEACB10C4E2}" type="pres">
      <dgm:prSet presAssocID="{6D6A730D-426D-4B71-9E9D-47C57710A2C9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0E2BA-F5A6-4D62-8BCB-0978FDAC59DA}" type="pres">
      <dgm:prSet presAssocID="{6D6A730D-426D-4B71-9E9D-47C57710A2C9}" presName="rect2" presStyleLbl="fgImgPlace1" presStyleIdx="2" presStyleCnt="6"/>
      <dgm:spPr>
        <a:solidFill>
          <a:schemeClr val="accent1">
            <a:lumMod val="40000"/>
            <a:lumOff val="60000"/>
          </a:schemeClr>
        </a:solidFill>
      </dgm:spPr>
    </dgm:pt>
    <dgm:pt modelId="{33F4CC12-EC6A-4866-B85A-D259EE345994}" type="pres">
      <dgm:prSet presAssocID="{EC619A70-5A1E-4157-A900-8C7D2CC35A22}" presName="sibTrans" presStyleCnt="0"/>
      <dgm:spPr/>
    </dgm:pt>
    <dgm:pt modelId="{9657F17C-D2BC-4C83-B25E-3693D79A1DAF}" type="pres">
      <dgm:prSet presAssocID="{70ECA560-16B4-4ABB-B745-352452ECCB02}" presName="composite" presStyleCnt="0"/>
      <dgm:spPr/>
    </dgm:pt>
    <dgm:pt modelId="{2B11B471-1874-4E29-A894-A3552EBBF7B8}" type="pres">
      <dgm:prSet presAssocID="{70ECA560-16B4-4ABB-B745-352452ECCB02}" presName="rect1" presStyleLbl="trAlignAcc1" presStyleIdx="3" presStyleCnt="6" custScaleX="114135" custLinFactNeighborX="8408" custLinFactNeighborY="1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D4897-BB3C-4BB7-AEF9-993E3BAEF6B2}" type="pres">
      <dgm:prSet presAssocID="{70ECA560-16B4-4ABB-B745-352452ECCB02}" presName="rect2" presStyleLbl="fgImgPlace1" presStyleIdx="3" presStyleCnt="6" custLinFactNeighborX="-13641" custLinFactNeighborY="-4374"/>
      <dgm:spPr>
        <a:solidFill>
          <a:schemeClr val="accent6">
            <a:lumMod val="40000"/>
            <a:lumOff val="60000"/>
          </a:schemeClr>
        </a:solidFill>
      </dgm:spPr>
    </dgm:pt>
    <dgm:pt modelId="{7BC69479-889C-4C91-A742-45929E8C47C0}" type="pres">
      <dgm:prSet presAssocID="{086188BE-D8E8-4A76-BDEA-AA467A15D945}" presName="sibTrans" presStyleCnt="0"/>
      <dgm:spPr/>
    </dgm:pt>
    <dgm:pt modelId="{9D5E5474-F273-4041-B467-7C13C4B4AC59}" type="pres">
      <dgm:prSet presAssocID="{796A9F47-C010-491F-9462-78733ED89CFE}" presName="composite" presStyleCnt="0"/>
      <dgm:spPr/>
    </dgm:pt>
    <dgm:pt modelId="{E4FF858F-01C4-40C9-A842-0580E3B2F6AD}" type="pres">
      <dgm:prSet presAssocID="{796A9F47-C010-491F-9462-78733ED89CFE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CB197-B008-4372-8682-2FDE07DC8376}" type="pres">
      <dgm:prSet presAssocID="{796A9F47-C010-491F-9462-78733ED89CFE}" presName="rect2" presStyleLbl="fgImgPlace1" presStyleIdx="4" presStyleCnt="6"/>
      <dgm:spPr>
        <a:solidFill>
          <a:schemeClr val="accent6">
            <a:lumMod val="40000"/>
            <a:lumOff val="60000"/>
          </a:schemeClr>
        </a:solidFill>
      </dgm:spPr>
    </dgm:pt>
    <dgm:pt modelId="{A9EE7B1D-AE7F-40A1-9C43-1BAE5953CEB2}" type="pres">
      <dgm:prSet presAssocID="{E47C5C2B-1C6B-4D00-B74A-CEC53E75E004}" presName="sibTrans" presStyleCnt="0"/>
      <dgm:spPr/>
    </dgm:pt>
    <dgm:pt modelId="{158E3EB5-562F-4013-AFF1-020BFE19A736}" type="pres">
      <dgm:prSet presAssocID="{09C981C2-C44B-4D8C-B8BB-8BE7EE5D46FE}" presName="composite" presStyleCnt="0"/>
      <dgm:spPr/>
    </dgm:pt>
    <dgm:pt modelId="{A4C3CA39-0470-40E4-BC69-5C6C2B231DDA}" type="pres">
      <dgm:prSet presAssocID="{09C981C2-C44B-4D8C-B8BB-8BE7EE5D46FE}" presName="rect1" presStyleLbl="trAlignAcc1" presStyleIdx="5" presStyleCnt="6" custScaleX="114135" custLinFactNeighborX="8408" custLinFactNeighborY="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AB720-6A11-48B1-AB38-7D96C7B1DF71}" type="pres">
      <dgm:prSet presAssocID="{09C981C2-C44B-4D8C-B8BB-8BE7EE5D46FE}" presName="rect2" presStyleLbl="fgImgPlace1" presStyleIdx="5" presStyleCnt="6" custLinFactNeighborX="-13675" custLinFactNeighborY="-712"/>
      <dgm:spPr>
        <a:solidFill>
          <a:schemeClr val="accent1">
            <a:lumMod val="40000"/>
            <a:lumOff val="60000"/>
          </a:schemeClr>
        </a:solidFill>
      </dgm:spPr>
    </dgm:pt>
  </dgm:ptLst>
  <dgm:cxnLst>
    <dgm:cxn modelId="{8B7EDD1B-4897-424F-B6AA-C7493B981B56}" srcId="{D60AE93F-E01F-4120-8320-26B89FAB8D37}" destId="{6D6A730D-426D-4B71-9E9D-47C57710A2C9}" srcOrd="2" destOrd="0" parTransId="{39A09257-61E8-46EA-9DC9-A4D9A767B0BF}" sibTransId="{EC619A70-5A1E-4157-A900-8C7D2CC35A22}"/>
    <dgm:cxn modelId="{274BA538-0643-4D0D-BC7E-C97A80872DFA}" srcId="{D60AE93F-E01F-4120-8320-26B89FAB8D37}" destId="{796A9F47-C010-491F-9462-78733ED89CFE}" srcOrd="4" destOrd="0" parTransId="{5EA36140-75B4-4A3C-8CBB-15302A4F2977}" sibTransId="{E47C5C2B-1C6B-4D00-B74A-CEC53E75E004}"/>
    <dgm:cxn modelId="{24706AA0-24CA-4F2B-9564-CF4CA11B9D04}" srcId="{D60AE93F-E01F-4120-8320-26B89FAB8D37}" destId="{FBC8E781-0B21-4FBB-97A0-AC50645A4774}" srcOrd="0" destOrd="0" parTransId="{B3582B05-C5E9-4D85-B219-3F29D0DE1440}" sibTransId="{948EB248-1513-4046-A26C-451DF3935FF1}"/>
    <dgm:cxn modelId="{570181C9-D60B-4C57-A0F0-E5CC28AC2839}" type="presOf" srcId="{70ECA560-16B4-4ABB-B745-352452ECCB02}" destId="{2B11B471-1874-4E29-A894-A3552EBBF7B8}" srcOrd="0" destOrd="0" presId="urn:microsoft.com/office/officeart/2008/layout/PictureStrips"/>
    <dgm:cxn modelId="{E89CE427-3E0D-4664-BE97-7665954A3B9D}" type="presOf" srcId="{FBC8E781-0B21-4FBB-97A0-AC50645A4774}" destId="{DE8F4400-7716-478C-A4D0-721E54BB5A3D}" srcOrd="0" destOrd="0" presId="urn:microsoft.com/office/officeart/2008/layout/PictureStrips"/>
    <dgm:cxn modelId="{DE04A45F-C627-47C3-B4CC-A69997B527D2}" type="presOf" srcId="{6D6A730D-426D-4B71-9E9D-47C57710A2C9}" destId="{C8C0F9AD-4890-44EE-A973-CFEACB10C4E2}" srcOrd="0" destOrd="0" presId="urn:microsoft.com/office/officeart/2008/layout/PictureStrips"/>
    <dgm:cxn modelId="{CA504B64-FF8B-434C-BA6D-3CCB23F2C22F}" srcId="{D60AE93F-E01F-4120-8320-26B89FAB8D37}" destId="{70ECA560-16B4-4ABB-B745-352452ECCB02}" srcOrd="3" destOrd="0" parTransId="{02CFCC6D-65C9-4733-B92B-48040498640F}" sibTransId="{086188BE-D8E8-4A76-BDEA-AA467A15D945}"/>
    <dgm:cxn modelId="{5A42F141-AFBA-48FB-86A9-7B6E757C96EC}" srcId="{D60AE93F-E01F-4120-8320-26B89FAB8D37}" destId="{09C981C2-C44B-4D8C-B8BB-8BE7EE5D46FE}" srcOrd="5" destOrd="0" parTransId="{A3A0F392-177F-453B-8563-DD041C187E9C}" sibTransId="{2379DD1C-B5C2-4085-BB32-33413CFD6ECC}"/>
    <dgm:cxn modelId="{4DA3534B-FF2B-46A4-857C-1B49F5B65A56}" type="presOf" srcId="{09C981C2-C44B-4D8C-B8BB-8BE7EE5D46FE}" destId="{A4C3CA39-0470-40E4-BC69-5C6C2B231DDA}" srcOrd="0" destOrd="0" presId="urn:microsoft.com/office/officeart/2008/layout/PictureStrips"/>
    <dgm:cxn modelId="{1E7D2FA7-E53E-4BC0-946F-4F0F496EA2CC}" type="presOf" srcId="{796A9F47-C010-491F-9462-78733ED89CFE}" destId="{E4FF858F-01C4-40C9-A842-0580E3B2F6AD}" srcOrd="0" destOrd="0" presId="urn:microsoft.com/office/officeart/2008/layout/PictureStrips"/>
    <dgm:cxn modelId="{C4A78C37-0962-495F-A7FD-C89E84EF4E9A}" srcId="{D60AE93F-E01F-4120-8320-26B89FAB8D37}" destId="{641DCA71-F608-4D53-A649-E15912DE5E12}" srcOrd="1" destOrd="0" parTransId="{BB213634-96E0-406D-9A10-D76005CCE191}" sibTransId="{BCDADE03-C615-45FD-8DEE-7A69DE5A88E1}"/>
    <dgm:cxn modelId="{30144A14-C6FF-4C50-90DA-6C04E76F93CE}" type="presOf" srcId="{641DCA71-F608-4D53-A649-E15912DE5E12}" destId="{E697B64A-4321-4CAB-850C-17CA7C8E5B89}" srcOrd="0" destOrd="0" presId="urn:microsoft.com/office/officeart/2008/layout/PictureStrips"/>
    <dgm:cxn modelId="{7B768FC3-4E44-407E-AB5A-31C8EA0EF0EF}" type="presOf" srcId="{D60AE93F-E01F-4120-8320-26B89FAB8D37}" destId="{C8AC0136-0D22-4453-8835-6B42D103F91E}" srcOrd="0" destOrd="0" presId="urn:microsoft.com/office/officeart/2008/layout/PictureStrips"/>
    <dgm:cxn modelId="{B83A3D3B-D078-41DB-83D9-C54E7E99B7E9}" type="presParOf" srcId="{C8AC0136-0D22-4453-8835-6B42D103F91E}" destId="{BF3AD7C4-AB03-424E-8BD1-F01B9398D6B5}" srcOrd="0" destOrd="0" presId="urn:microsoft.com/office/officeart/2008/layout/PictureStrips"/>
    <dgm:cxn modelId="{A9AD11A0-B2E7-4FC1-B2DB-EADB141798C6}" type="presParOf" srcId="{BF3AD7C4-AB03-424E-8BD1-F01B9398D6B5}" destId="{DE8F4400-7716-478C-A4D0-721E54BB5A3D}" srcOrd="0" destOrd="0" presId="urn:microsoft.com/office/officeart/2008/layout/PictureStrips"/>
    <dgm:cxn modelId="{EBF2E80B-D1ED-47CE-8547-D98C48DC225A}" type="presParOf" srcId="{BF3AD7C4-AB03-424E-8BD1-F01B9398D6B5}" destId="{583B1731-7561-42DB-B241-D1BFBF6E27E3}" srcOrd="1" destOrd="0" presId="urn:microsoft.com/office/officeart/2008/layout/PictureStrips"/>
    <dgm:cxn modelId="{1F13D5D9-358F-4B4D-8739-1B117DF0DAFB}" type="presParOf" srcId="{C8AC0136-0D22-4453-8835-6B42D103F91E}" destId="{69413700-E01C-49DF-BC36-74BBB7F37DC2}" srcOrd="1" destOrd="0" presId="urn:microsoft.com/office/officeart/2008/layout/PictureStrips"/>
    <dgm:cxn modelId="{898A37DB-0851-452C-9B4C-4FDEEC36C9C0}" type="presParOf" srcId="{C8AC0136-0D22-4453-8835-6B42D103F91E}" destId="{5C6185EB-7BCC-4635-B4AE-62AFE0F6B6CD}" srcOrd="2" destOrd="0" presId="urn:microsoft.com/office/officeart/2008/layout/PictureStrips"/>
    <dgm:cxn modelId="{CC24C96C-8405-4DCB-A817-9D1FBAA4A63A}" type="presParOf" srcId="{5C6185EB-7BCC-4635-B4AE-62AFE0F6B6CD}" destId="{E697B64A-4321-4CAB-850C-17CA7C8E5B89}" srcOrd="0" destOrd="0" presId="urn:microsoft.com/office/officeart/2008/layout/PictureStrips"/>
    <dgm:cxn modelId="{C5BAC03F-7CA4-4BB6-9356-4AD8ACC3EC97}" type="presParOf" srcId="{5C6185EB-7BCC-4635-B4AE-62AFE0F6B6CD}" destId="{EC16C4EF-AF88-40BD-A6A0-68CC39A70088}" srcOrd="1" destOrd="0" presId="urn:microsoft.com/office/officeart/2008/layout/PictureStrips"/>
    <dgm:cxn modelId="{AC535FC7-E940-4B6E-B3B7-F021740225F8}" type="presParOf" srcId="{C8AC0136-0D22-4453-8835-6B42D103F91E}" destId="{028E05BA-13F1-4D1A-9B54-AC308E59F82B}" srcOrd="3" destOrd="0" presId="urn:microsoft.com/office/officeart/2008/layout/PictureStrips"/>
    <dgm:cxn modelId="{8136A79B-8A51-4B38-B96B-8DF16BBF541E}" type="presParOf" srcId="{C8AC0136-0D22-4453-8835-6B42D103F91E}" destId="{A4B5EE96-F024-49F5-B42C-974A607FCA22}" srcOrd="4" destOrd="0" presId="urn:microsoft.com/office/officeart/2008/layout/PictureStrips"/>
    <dgm:cxn modelId="{82026D49-AF35-40A8-8934-FD76259B9044}" type="presParOf" srcId="{A4B5EE96-F024-49F5-B42C-974A607FCA22}" destId="{C8C0F9AD-4890-44EE-A973-CFEACB10C4E2}" srcOrd="0" destOrd="0" presId="urn:microsoft.com/office/officeart/2008/layout/PictureStrips"/>
    <dgm:cxn modelId="{BBEB3787-7F24-480C-9A6A-00AF663DD3EA}" type="presParOf" srcId="{A4B5EE96-F024-49F5-B42C-974A607FCA22}" destId="{C680E2BA-F5A6-4D62-8BCB-0978FDAC59DA}" srcOrd="1" destOrd="0" presId="urn:microsoft.com/office/officeart/2008/layout/PictureStrips"/>
    <dgm:cxn modelId="{7D236EDE-2442-4350-9DEF-4F78DA81E02C}" type="presParOf" srcId="{C8AC0136-0D22-4453-8835-6B42D103F91E}" destId="{33F4CC12-EC6A-4866-B85A-D259EE345994}" srcOrd="5" destOrd="0" presId="urn:microsoft.com/office/officeart/2008/layout/PictureStrips"/>
    <dgm:cxn modelId="{CFC213EC-1F19-4A05-BB11-F750E8E264E7}" type="presParOf" srcId="{C8AC0136-0D22-4453-8835-6B42D103F91E}" destId="{9657F17C-D2BC-4C83-B25E-3693D79A1DAF}" srcOrd="6" destOrd="0" presId="urn:microsoft.com/office/officeart/2008/layout/PictureStrips"/>
    <dgm:cxn modelId="{794468D5-2181-4CF9-B3A5-3EFDA002E6CB}" type="presParOf" srcId="{9657F17C-D2BC-4C83-B25E-3693D79A1DAF}" destId="{2B11B471-1874-4E29-A894-A3552EBBF7B8}" srcOrd="0" destOrd="0" presId="urn:microsoft.com/office/officeart/2008/layout/PictureStrips"/>
    <dgm:cxn modelId="{3FAD0B5C-8C46-4C15-B360-436EA2D32E67}" type="presParOf" srcId="{9657F17C-D2BC-4C83-B25E-3693D79A1DAF}" destId="{9A2D4897-BB3C-4BB7-AEF9-993E3BAEF6B2}" srcOrd="1" destOrd="0" presId="urn:microsoft.com/office/officeart/2008/layout/PictureStrips"/>
    <dgm:cxn modelId="{2C31DA4F-D159-44C8-8C82-3A20E9FC42C1}" type="presParOf" srcId="{C8AC0136-0D22-4453-8835-6B42D103F91E}" destId="{7BC69479-889C-4C91-A742-45929E8C47C0}" srcOrd="7" destOrd="0" presId="urn:microsoft.com/office/officeart/2008/layout/PictureStrips"/>
    <dgm:cxn modelId="{E8B12AB5-6085-4D4E-8FD9-9BFB784507FA}" type="presParOf" srcId="{C8AC0136-0D22-4453-8835-6B42D103F91E}" destId="{9D5E5474-F273-4041-B467-7C13C4B4AC59}" srcOrd="8" destOrd="0" presId="urn:microsoft.com/office/officeart/2008/layout/PictureStrips"/>
    <dgm:cxn modelId="{B514A725-1A3B-4F76-8921-93CBC1E0CE39}" type="presParOf" srcId="{9D5E5474-F273-4041-B467-7C13C4B4AC59}" destId="{E4FF858F-01C4-40C9-A842-0580E3B2F6AD}" srcOrd="0" destOrd="0" presId="urn:microsoft.com/office/officeart/2008/layout/PictureStrips"/>
    <dgm:cxn modelId="{6ECD1989-747F-411F-B4D9-62DF516FCB10}" type="presParOf" srcId="{9D5E5474-F273-4041-B467-7C13C4B4AC59}" destId="{DB7CB197-B008-4372-8682-2FDE07DC8376}" srcOrd="1" destOrd="0" presId="urn:microsoft.com/office/officeart/2008/layout/PictureStrips"/>
    <dgm:cxn modelId="{4439B7F0-AB98-4F9B-8C7C-17EE6689F497}" type="presParOf" srcId="{C8AC0136-0D22-4453-8835-6B42D103F91E}" destId="{A9EE7B1D-AE7F-40A1-9C43-1BAE5953CEB2}" srcOrd="9" destOrd="0" presId="urn:microsoft.com/office/officeart/2008/layout/PictureStrips"/>
    <dgm:cxn modelId="{ABE46209-3AE6-4EBC-8E80-AFDCBA6E1AD0}" type="presParOf" srcId="{C8AC0136-0D22-4453-8835-6B42D103F91E}" destId="{158E3EB5-562F-4013-AFF1-020BFE19A736}" srcOrd="10" destOrd="0" presId="urn:microsoft.com/office/officeart/2008/layout/PictureStrips"/>
    <dgm:cxn modelId="{1FA01426-C850-4B02-A971-094062760E41}" type="presParOf" srcId="{158E3EB5-562F-4013-AFF1-020BFE19A736}" destId="{A4C3CA39-0470-40E4-BC69-5C6C2B231DDA}" srcOrd="0" destOrd="0" presId="urn:microsoft.com/office/officeart/2008/layout/PictureStrips"/>
    <dgm:cxn modelId="{62F5181A-8B5A-4E40-86C8-C2DDAEC042BB}" type="presParOf" srcId="{158E3EB5-562F-4013-AFF1-020BFE19A736}" destId="{03BAB720-6A11-48B1-AB38-7D96C7B1DF7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58CC59-DFC8-408E-A045-D08DD4754A92}" type="doc">
      <dgm:prSet loTypeId="urn:microsoft.com/office/officeart/2008/layout/PictureStrips" loCatId="picture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ED92E70-B4CA-4F39-B1DF-D0CE44744580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Заочный конкурс сочинений и видеороликов «Когда профессия это творчество» </a:t>
          </a:r>
        </a:p>
        <a:p>
          <a:pPr algn="ctr">
            <a:spcAft>
              <a:spcPct val="3500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1-11 классы</a:t>
          </a:r>
        </a:p>
        <a:p>
          <a:pPr algn="ctr">
            <a:spcAft>
              <a:spcPct val="3500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работ до 01.12.2022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E41E9-2B7F-4A22-901F-B632B0668540}" type="parTrans" cxnId="{AF4C9F54-4C83-482E-BFCB-6B7EAF7C0648}">
      <dgm:prSet/>
      <dgm:spPr/>
      <dgm:t>
        <a:bodyPr/>
        <a:lstStyle/>
        <a:p>
          <a:endParaRPr lang="ru-RU"/>
        </a:p>
      </dgm:t>
    </dgm:pt>
    <dgm:pt modelId="{2E98BF9B-036C-4E14-A646-CE63F3317F5D}" type="sibTrans" cxnId="{AF4C9F54-4C83-482E-BFCB-6B7EAF7C0648}">
      <dgm:prSet/>
      <dgm:spPr/>
      <dgm:t>
        <a:bodyPr/>
        <a:lstStyle/>
        <a:p>
          <a:endParaRPr lang="ru-RU"/>
        </a:p>
      </dgm:t>
    </dgm:pt>
    <dgm:pt modelId="{E279A5B2-9189-4B25-9425-BEC57CCC20B4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гидов – экскурсоводов «Любимый город глазами юных петербуржцев» 8-11 классы</a:t>
          </a:r>
        </a:p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18.04.2023-20.04.23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3561A-0F11-4C24-BB8C-902DF60A7D8F}" type="parTrans" cxnId="{8F0CFC29-3175-44DB-93AF-7B6275F97427}">
      <dgm:prSet/>
      <dgm:spPr/>
      <dgm:t>
        <a:bodyPr/>
        <a:lstStyle/>
        <a:p>
          <a:endParaRPr lang="ru-RU"/>
        </a:p>
      </dgm:t>
    </dgm:pt>
    <dgm:pt modelId="{B4FA5DDF-F91E-440C-BA68-D8D2D9D8BCF4}" type="sibTrans" cxnId="{8F0CFC29-3175-44DB-93AF-7B6275F97427}">
      <dgm:prSet/>
      <dgm:spPr/>
      <dgm:t>
        <a:bodyPr/>
        <a:lstStyle/>
        <a:p>
          <a:endParaRPr lang="ru-RU"/>
        </a:p>
      </dgm:t>
    </dgm:pt>
    <dgm:pt modelId="{98E2BC0B-6773-4E88-90F8-89BCC0CAAC73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мультимедийных презентаций </a:t>
          </a:r>
          <a:b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«Мир профессий» </a:t>
          </a:r>
        </a:p>
        <a:p>
          <a:pPr algn="ctr">
            <a:spcAft>
              <a:spcPct val="3500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8-11 классы</a:t>
          </a:r>
        </a:p>
        <a:p>
          <a:pPr algn="ctr">
            <a:spcAft>
              <a:spcPct val="3500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20.02.2023-07.03.2023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7A92E3-1B2F-4392-B7E1-F5D174482F3D}" type="parTrans" cxnId="{9BDACED4-2C37-49C6-BD10-C4FFFC0BE912}">
      <dgm:prSet/>
      <dgm:spPr/>
      <dgm:t>
        <a:bodyPr/>
        <a:lstStyle/>
        <a:p>
          <a:endParaRPr lang="ru-RU"/>
        </a:p>
      </dgm:t>
    </dgm:pt>
    <dgm:pt modelId="{89F64147-9F5B-41A9-ADBE-6EB41009AAF4}" type="sibTrans" cxnId="{9BDACED4-2C37-49C6-BD10-C4FFFC0BE912}">
      <dgm:prSet/>
      <dgm:spPr/>
      <dgm:t>
        <a:bodyPr/>
        <a:lstStyle/>
        <a:p>
          <a:endParaRPr lang="ru-RU"/>
        </a:p>
      </dgm:t>
    </dgm:pt>
    <dgm:pt modelId="{15311E98-7D68-4C25-8667-D9B2727AFC7E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для студентов  ГБПОУ «Про тех, кто нас выводит в мастера»</a:t>
          </a:r>
        </a:p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Прием заявок и материалов до 01.12.2022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A5C5A-9E30-47B5-A475-2112DBDC9E3E}" type="parTrans" cxnId="{C7BDE657-B9B5-4600-B586-CEE6BE3E26FB}">
      <dgm:prSet/>
      <dgm:spPr/>
      <dgm:t>
        <a:bodyPr/>
        <a:lstStyle/>
        <a:p>
          <a:endParaRPr lang="ru-RU"/>
        </a:p>
      </dgm:t>
    </dgm:pt>
    <dgm:pt modelId="{12E63C28-1CEC-4E50-881F-E8A7BEA9E813}" type="sibTrans" cxnId="{C7BDE657-B9B5-4600-B586-CEE6BE3E26FB}">
      <dgm:prSet/>
      <dgm:spPr/>
      <dgm:t>
        <a:bodyPr/>
        <a:lstStyle/>
        <a:p>
          <a:endParaRPr lang="ru-RU"/>
        </a:p>
      </dgm:t>
    </dgm:pt>
    <dgm:pt modelId="{34BAF4DC-7A57-478B-AB8A-BD0E49756314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профориентационных проектов «Мир будущего»</a:t>
          </a:r>
        </a:p>
        <a:p>
          <a:pPr algn="ctr">
            <a:spcAft>
              <a:spcPts val="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1-11 классы</a:t>
          </a:r>
        </a:p>
        <a:p>
          <a:pPr algn="ctr">
            <a:spcAft>
              <a:spcPct val="35000"/>
            </a:spcAft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11.04.2023-12.04.2023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33F40-A3DB-4910-AADA-C1079C1E8D94}" type="parTrans" cxnId="{54CF7280-A869-473A-AAB2-85359B0A88A1}">
      <dgm:prSet/>
      <dgm:spPr/>
      <dgm:t>
        <a:bodyPr/>
        <a:lstStyle/>
        <a:p>
          <a:endParaRPr lang="ru-RU"/>
        </a:p>
      </dgm:t>
    </dgm:pt>
    <dgm:pt modelId="{D2641284-09D8-454C-86CB-F381D5182995}" type="sibTrans" cxnId="{54CF7280-A869-473A-AAB2-85359B0A88A1}">
      <dgm:prSet/>
      <dgm:spPr/>
      <dgm:t>
        <a:bodyPr/>
        <a:lstStyle/>
        <a:p>
          <a:endParaRPr lang="ru-RU"/>
        </a:p>
      </dgm:t>
    </dgm:pt>
    <dgm:pt modelId="{31BD0755-B972-4E7A-B574-A835ECB447A9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</a:t>
          </a:r>
          <a:r>
            <a: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мультимедийных презентаций для обучающихся 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ОВЗ «Многогранник профессий» 9-12 классы</a:t>
          </a:r>
        </a:p>
        <a:p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24.04.2023-28.04.2023 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59493-E056-4891-AE21-76B0CC5E7474}" type="parTrans" cxnId="{BAB820DA-2851-427A-8E69-99E595940545}">
      <dgm:prSet/>
      <dgm:spPr/>
      <dgm:t>
        <a:bodyPr/>
        <a:lstStyle/>
        <a:p>
          <a:endParaRPr lang="ru-RU"/>
        </a:p>
      </dgm:t>
    </dgm:pt>
    <dgm:pt modelId="{FCD9C98F-61FF-4C7E-9D9A-47DAF5A614D2}" type="sibTrans" cxnId="{BAB820DA-2851-427A-8E69-99E595940545}">
      <dgm:prSet/>
      <dgm:spPr/>
      <dgm:t>
        <a:bodyPr/>
        <a:lstStyle/>
        <a:p>
          <a:endParaRPr lang="ru-RU"/>
        </a:p>
      </dgm:t>
    </dgm:pt>
    <dgm:pt modelId="{F4827F4E-726D-4279-8CE8-5714937CDFFD}" type="pres">
      <dgm:prSet presAssocID="{1658CC59-DFC8-408E-A045-D08DD4754A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46642-E468-4EEE-824A-4C96C12344FD}" type="pres">
      <dgm:prSet presAssocID="{DED92E70-B4CA-4F39-B1DF-D0CE44744580}" presName="composite" presStyleCnt="0"/>
      <dgm:spPr/>
    </dgm:pt>
    <dgm:pt modelId="{E2FCA27F-39A3-4032-B1A0-ECA653063CBF}" type="pres">
      <dgm:prSet presAssocID="{DED92E70-B4CA-4F39-B1DF-D0CE44744580}" presName="rect1" presStyleLbl="trAlignAcc1" presStyleIdx="0" presStyleCnt="6" custScaleY="116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707BB-382A-41AC-A8D2-3D8B3B57A894}" type="pres">
      <dgm:prSet presAssocID="{DED92E70-B4CA-4F39-B1DF-D0CE44744580}" presName="rect2" presStyleLbl="fgImgPlace1" presStyleIdx="0" presStyleCnt="6"/>
      <dgm:spPr>
        <a:solidFill>
          <a:schemeClr val="accent6">
            <a:lumMod val="40000"/>
            <a:lumOff val="60000"/>
            <a:alpha val="90000"/>
          </a:schemeClr>
        </a:solidFill>
      </dgm:spPr>
    </dgm:pt>
    <dgm:pt modelId="{228C54E9-F9B1-40CF-ACBC-89C56B321DAD}" type="pres">
      <dgm:prSet presAssocID="{2E98BF9B-036C-4E14-A646-CE63F3317F5D}" presName="sibTrans" presStyleCnt="0"/>
      <dgm:spPr/>
    </dgm:pt>
    <dgm:pt modelId="{91236617-72CE-41F6-B054-4A4F849F03F5}" type="pres">
      <dgm:prSet presAssocID="{E279A5B2-9189-4B25-9425-BEC57CCC20B4}" presName="composite" presStyleCnt="0"/>
      <dgm:spPr/>
    </dgm:pt>
    <dgm:pt modelId="{4A2E1F49-805B-41E8-921B-6EA42AA6E79F}" type="pres">
      <dgm:prSet presAssocID="{E279A5B2-9189-4B25-9425-BEC57CCC20B4}" presName="rect1" presStyleLbl="trAlignAcc1" presStyleIdx="1" presStyleCnt="6" custScaleY="116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53DFA-02E7-4C70-A350-60F4C6F00EE0}" type="pres">
      <dgm:prSet presAssocID="{E279A5B2-9189-4B25-9425-BEC57CCC20B4}" presName="rect2" presStyleLbl="fgImgPlace1" presStyleIdx="1" presStyleCnt="6"/>
      <dgm:spPr>
        <a:solidFill>
          <a:srgbClr val="FF6600">
            <a:alpha val="80000"/>
          </a:srgbClr>
        </a:solidFill>
      </dgm:spPr>
      <dgm:t>
        <a:bodyPr/>
        <a:lstStyle/>
        <a:p>
          <a:endParaRPr lang="ru-RU"/>
        </a:p>
      </dgm:t>
    </dgm:pt>
    <dgm:pt modelId="{7C60FFE9-14DF-4805-918D-5D09C379FB6F}" type="pres">
      <dgm:prSet presAssocID="{B4FA5DDF-F91E-440C-BA68-D8D2D9D8BCF4}" presName="sibTrans" presStyleCnt="0"/>
      <dgm:spPr/>
    </dgm:pt>
    <dgm:pt modelId="{53C6FB5D-411E-4496-A1C8-4C192020962F}" type="pres">
      <dgm:prSet presAssocID="{98E2BC0B-6773-4E88-90F8-89BCC0CAAC73}" presName="composite" presStyleCnt="0"/>
      <dgm:spPr/>
    </dgm:pt>
    <dgm:pt modelId="{2476CED1-2E65-4EE6-BB5E-716CA6EC01FF}" type="pres">
      <dgm:prSet presAssocID="{98E2BC0B-6773-4E88-90F8-89BCC0CAAC73}" presName="rect1" presStyleLbl="trAlignAcc1" presStyleIdx="2" presStyleCnt="6" custScaleY="10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5AFAA-09C8-46BD-BFAD-52616D7C7C5B}" type="pres">
      <dgm:prSet presAssocID="{98E2BC0B-6773-4E88-90F8-89BCC0CAAC73}" presName="rect2" presStyleLbl="fgImgPlace1" presStyleIdx="2" presStyleCnt="6"/>
      <dgm:spPr>
        <a:solidFill>
          <a:srgbClr val="FF6600">
            <a:alpha val="70000"/>
          </a:srgbClr>
        </a:solidFill>
      </dgm:spPr>
      <dgm:t>
        <a:bodyPr/>
        <a:lstStyle/>
        <a:p>
          <a:endParaRPr lang="ru-RU"/>
        </a:p>
      </dgm:t>
    </dgm:pt>
    <dgm:pt modelId="{3F28523F-37F1-47F5-A458-0FAD197E92B9}" type="pres">
      <dgm:prSet presAssocID="{89F64147-9F5B-41A9-ADBE-6EB41009AAF4}" presName="sibTrans" presStyleCnt="0"/>
      <dgm:spPr/>
    </dgm:pt>
    <dgm:pt modelId="{4FF3709D-9BFA-4033-84B6-C3E754E8F80F}" type="pres">
      <dgm:prSet presAssocID="{15311E98-7D68-4C25-8667-D9B2727AFC7E}" presName="composite" presStyleCnt="0"/>
      <dgm:spPr/>
    </dgm:pt>
    <dgm:pt modelId="{F5E5885B-E475-42A1-83C4-63F34703FAE9}" type="pres">
      <dgm:prSet presAssocID="{15311E98-7D68-4C25-8667-D9B2727AFC7E}" presName="rect1" presStyleLbl="trAlignAcc1" presStyleIdx="3" presStyleCnt="6" custScaleY="110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FBE3A-14F0-4557-842E-69C16F886D18}" type="pres">
      <dgm:prSet presAssocID="{15311E98-7D68-4C25-8667-D9B2727AFC7E}" presName="rect2" presStyleLbl="fgImgPlace1" presStyleIdx="3" presStyleCnt="6"/>
      <dgm:spPr>
        <a:solidFill>
          <a:schemeClr val="accent6">
            <a:lumMod val="40000"/>
            <a:lumOff val="60000"/>
            <a:alpha val="60000"/>
          </a:schemeClr>
        </a:solidFill>
      </dgm:spPr>
    </dgm:pt>
    <dgm:pt modelId="{3E891D3B-DE99-4C2A-AFA3-946B70BAC58A}" type="pres">
      <dgm:prSet presAssocID="{12E63C28-1CEC-4E50-881F-E8A7BEA9E813}" presName="sibTrans" presStyleCnt="0"/>
      <dgm:spPr/>
    </dgm:pt>
    <dgm:pt modelId="{E7CCA858-2E75-4BCC-B10A-3BF1B538D8C6}" type="pres">
      <dgm:prSet presAssocID="{34BAF4DC-7A57-478B-AB8A-BD0E49756314}" presName="composite" presStyleCnt="0"/>
      <dgm:spPr/>
    </dgm:pt>
    <dgm:pt modelId="{B2A99813-1236-489C-B8A2-BE037BFB4C9C}" type="pres">
      <dgm:prSet presAssocID="{34BAF4DC-7A57-478B-AB8A-BD0E49756314}" presName="rect1" presStyleLbl="trAlignAcc1" presStyleIdx="4" presStyleCnt="6" custScaleY="132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FCA91-E525-478F-84C5-F9C4D3CEBC5A}" type="pres">
      <dgm:prSet presAssocID="{34BAF4DC-7A57-478B-AB8A-BD0E49756314}" presName="rect2" presStyleLbl="fgImgPlace1" presStyleIdx="4" presStyleCnt="6" custLinFactNeighborX="9355" custLinFactNeighborY="4979"/>
      <dgm:spPr>
        <a:solidFill>
          <a:schemeClr val="accent2">
            <a:lumMod val="20000"/>
            <a:lumOff val="80000"/>
            <a:alpha val="50000"/>
          </a:schemeClr>
        </a:solidFill>
      </dgm:spPr>
    </dgm:pt>
    <dgm:pt modelId="{15C7BCB2-0BBB-4CEA-B63C-D0418EF28C4C}" type="pres">
      <dgm:prSet presAssocID="{D2641284-09D8-454C-86CB-F381D5182995}" presName="sibTrans" presStyleCnt="0"/>
      <dgm:spPr/>
    </dgm:pt>
    <dgm:pt modelId="{3E7B9AA2-17EE-4722-B489-4216B1D1B3F1}" type="pres">
      <dgm:prSet presAssocID="{31BD0755-B972-4E7A-B574-A835ECB447A9}" presName="composite" presStyleCnt="0"/>
      <dgm:spPr/>
    </dgm:pt>
    <dgm:pt modelId="{224D5A84-21C7-4545-B4FB-562991B2FF23}" type="pres">
      <dgm:prSet presAssocID="{31BD0755-B972-4E7A-B574-A835ECB447A9}" presName="rect1" presStyleLbl="trAlignAcc1" presStyleIdx="5" presStyleCnt="6" custScaleY="13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1E88F-8250-40A5-932C-C3F8523A1FAD}" type="pres">
      <dgm:prSet presAssocID="{31BD0755-B972-4E7A-B574-A835ECB447A9}" presName="rect2" presStyleLbl="fgImgPlace1" presStyleIdx="5" presStyleCnt="6" custLinFactNeighborX="-7437" custLinFactNeighborY="15914"/>
      <dgm:spPr>
        <a:solidFill>
          <a:srgbClr val="FF6600">
            <a:alpha val="50000"/>
          </a:srgbClr>
        </a:solidFill>
      </dgm:spPr>
      <dgm:t>
        <a:bodyPr/>
        <a:lstStyle/>
        <a:p>
          <a:endParaRPr lang="ru-RU"/>
        </a:p>
      </dgm:t>
    </dgm:pt>
  </dgm:ptLst>
  <dgm:cxnLst>
    <dgm:cxn modelId="{9ED8B751-0B0D-4154-BD3E-96739CF0DD01}" type="presOf" srcId="{34BAF4DC-7A57-478B-AB8A-BD0E49756314}" destId="{B2A99813-1236-489C-B8A2-BE037BFB4C9C}" srcOrd="0" destOrd="0" presId="urn:microsoft.com/office/officeart/2008/layout/PictureStrips"/>
    <dgm:cxn modelId="{AF4C9F54-4C83-482E-BFCB-6B7EAF7C0648}" srcId="{1658CC59-DFC8-408E-A045-D08DD4754A92}" destId="{DED92E70-B4CA-4F39-B1DF-D0CE44744580}" srcOrd="0" destOrd="0" parTransId="{AA2E41E9-2B7F-4A22-901F-B632B0668540}" sibTransId="{2E98BF9B-036C-4E14-A646-CE63F3317F5D}"/>
    <dgm:cxn modelId="{BAB820DA-2851-427A-8E69-99E595940545}" srcId="{1658CC59-DFC8-408E-A045-D08DD4754A92}" destId="{31BD0755-B972-4E7A-B574-A835ECB447A9}" srcOrd="5" destOrd="0" parTransId="{4D459493-E056-4891-AE21-76B0CC5E7474}" sibTransId="{FCD9C98F-61FF-4C7E-9D9A-47DAF5A614D2}"/>
    <dgm:cxn modelId="{699EB1BB-7850-450E-9855-A7F30D696EF0}" type="presOf" srcId="{DED92E70-B4CA-4F39-B1DF-D0CE44744580}" destId="{E2FCA27F-39A3-4032-B1A0-ECA653063CBF}" srcOrd="0" destOrd="0" presId="urn:microsoft.com/office/officeart/2008/layout/PictureStrips"/>
    <dgm:cxn modelId="{54CF7280-A869-473A-AAB2-85359B0A88A1}" srcId="{1658CC59-DFC8-408E-A045-D08DD4754A92}" destId="{34BAF4DC-7A57-478B-AB8A-BD0E49756314}" srcOrd="4" destOrd="0" parTransId="{2D733F40-A3DB-4910-AADA-C1079C1E8D94}" sibTransId="{D2641284-09D8-454C-86CB-F381D5182995}"/>
    <dgm:cxn modelId="{F5195E28-F16E-4543-BEB0-FD1C321EB983}" type="presOf" srcId="{31BD0755-B972-4E7A-B574-A835ECB447A9}" destId="{224D5A84-21C7-4545-B4FB-562991B2FF23}" srcOrd="0" destOrd="0" presId="urn:microsoft.com/office/officeart/2008/layout/PictureStrips"/>
    <dgm:cxn modelId="{70FFB42B-BB9C-48D4-83F2-89E2821BF6F2}" type="presOf" srcId="{15311E98-7D68-4C25-8667-D9B2727AFC7E}" destId="{F5E5885B-E475-42A1-83C4-63F34703FAE9}" srcOrd="0" destOrd="0" presId="urn:microsoft.com/office/officeart/2008/layout/PictureStrips"/>
    <dgm:cxn modelId="{DC31AAD3-44E9-42B4-AAB3-C1A610F87389}" type="presOf" srcId="{1658CC59-DFC8-408E-A045-D08DD4754A92}" destId="{F4827F4E-726D-4279-8CE8-5714937CDFFD}" srcOrd="0" destOrd="0" presId="urn:microsoft.com/office/officeart/2008/layout/PictureStrips"/>
    <dgm:cxn modelId="{8F0CFC29-3175-44DB-93AF-7B6275F97427}" srcId="{1658CC59-DFC8-408E-A045-D08DD4754A92}" destId="{E279A5B2-9189-4B25-9425-BEC57CCC20B4}" srcOrd="1" destOrd="0" parTransId="{6B83561A-0F11-4C24-BB8C-902DF60A7D8F}" sibTransId="{B4FA5DDF-F91E-440C-BA68-D8D2D9D8BCF4}"/>
    <dgm:cxn modelId="{9BDACED4-2C37-49C6-BD10-C4FFFC0BE912}" srcId="{1658CC59-DFC8-408E-A045-D08DD4754A92}" destId="{98E2BC0B-6773-4E88-90F8-89BCC0CAAC73}" srcOrd="2" destOrd="0" parTransId="{217A92E3-1B2F-4392-B7E1-F5D174482F3D}" sibTransId="{89F64147-9F5B-41A9-ADBE-6EB41009AAF4}"/>
    <dgm:cxn modelId="{59F409B3-2643-479D-8BC5-090B574CEE30}" type="presOf" srcId="{98E2BC0B-6773-4E88-90F8-89BCC0CAAC73}" destId="{2476CED1-2E65-4EE6-BB5E-716CA6EC01FF}" srcOrd="0" destOrd="0" presId="urn:microsoft.com/office/officeart/2008/layout/PictureStrips"/>
    <dgm:cxn modelId="{DDBC52BA-72B8-467E-BAF8-DDD904D1E1D1}" type="presOf" srcId="{E279A5B2-9189-4B25-9425-BEC57CCC20B4}" destId="{4A2E1F49-805B-41E8-921B-6EA42AA6E79F}" srcOrd="0" destOrd="0" presId="urn:microsoft.com/office/officeart/2008/layout/PictureStrips"/>
    <dgm:cxn modelId="{C7BDE657-B9B5-4600-B586-CEE6BE3E26FB}" srcId="{1658CC59-DFC8-408E-A045-D08DD4754A92}" destId="{15311E98-7D68-4C25-8667-D9B2727AFC7E}" srcOrd="3" destOrd="0" parTransId="{D4DA5C5A-9E30-47B5-A475-2112DBDC9E3E}" sibTransId="{12E63C28-1CEC-4E50-881F-E8A7BEA9E813}"/>
    <dgm:cxn modelId="{57EBB2E2-EE87-494F-9A35-DD9056614F46}" type="presParOf" srcId="{F4827F4E-726D-4279-8CE8-5714937CDFFD}" destId="{6A646642-E468-4EEE-824A-4C96C12344FD}" srcOrd="0" destOrd="0" presId="urn:microsoft.com/office/officeart/2008/layout/PictureStrips"/>
    <dgm:cxn modelId="{55ACED5F-9A4B-44F1-AB40-A7314B07160F}" type="presParOf" srcId="{6A646642-E468-4EEE-824A-4C96C12344FD}" destId="{E2FCA27F-39A3-4032-B1A0-ECA653063CBF}" srcOrd="0" destOrd="0" presId="urn:microsoft.com/office/officeart/2008/layout/PictureStrips"/>
    <dgm:cxn modelId="{5648B710-9A24-4AED-9040-4E38BA09E494}" type="presParOf" srcId="{6A646642-E468-4EEE-824A-4C96C12344FD}" destId="{08C707BB-382A-41AC-A8D2-3D8B3B57A894}" srcOrd="1" destOrd="0" presId="urn:microsoft.com/office/officeart/2008/layout/PictureStrips"/>
    <dgm:cxn modelId="{327A2DBE-7D0C-4B0C-90AD-1F0FBEC89FBD}" type="presParOf" srcId="{F4827F4E-726D-4279-8CE8-5714937CDFFD}" destId="{228C54E9-F9B1-40CF-ACBC-89C56B321DAD}" srcOrd="1" destOrd="0" presId="urn:microsoft.com/office/officeart/2008/layout/PictureStrips"/>
    <dgm:cxn modelId="{A51132C7-31AF-4E44-BCE0-7D54CEF845F4}" type="presParOf" srcId="{F4827F4E-726D-4279-8CE8-5714937CDFFD}" destId="{91236617-72CE-41F6-B054-4A4F849F03F5}" srcOrd="2" destOrd="0" presId="urn:microsoft.com/office/officeart/2008/layout/PictureStrips"/>
    <dgm:cxn modelId="{CFD9DFFC-5C4B-4504-A2F5-820F3AC22C34}" type="presParOf" srcId="{91236617-72CE-41F6-B054-4A4F849F03F5}" destId="{4A2E1F49-805B-41E8-921B-6EA42AA6E79F}" srcOrd="0" destOrd="0" presId="urn:microsoft.com/office/officeart/2008/layout/PictureStrips"/>
    <dgm:cxn modelId="{538498CC-1656-47A6-BB01-7FAE44F6B61E}" type="presParOf" srcId="{91236617-72CE-41F6-B054-4A4F849F03F5}" destId="{E5153DFA-02E7-4C70-A350-60F4C6F00EE0}" srcOrd="1" destOrd="0" presId="urn:microsoft.com/office/officeart/2008/layout/PictureStrips"/>
    <dgm:cxn modelId="{029AD475-69E6-4F93-9556-A8E67D6148AD}" type="presParOf" srcId="{F4827F4E-726D-4279-8CE8-5714937CDFFD}" destId="{7C60FFE9-14DF-4805-918D-5D09C379FB6F}" srcOrd="3" destOrd="0" presId="urn:microsoft.com/office/officeart/2008/layout/PictureStrips"/>
    <dgm:cxn modelId="{39451E69-43AC-4225-8979-7ADB8EC3EC4A}" type="presParOf" srcId="{F4827F4E-726D-4279-8CE8-5714937CDFFD}" destId="{53C6FB5D-411E-4496-A1C8-4C192020962F}" srcOrd="4" destOrd="0" presId="urn:microsoft.com/office/officeart/2008/layout/PictureStrips"/>
    <dgm:cxn modelId="{C200496F-24BF-4591-9D24-D06E44B705FC}" type="presParOf" srcId="{53C6FB5D-411E-4496-A1C8-4C192020962F}" destId="{2476CED1-2E65-4EE6-BB5E-716CA6EC01FF}" srcOrd="0" destOrd="0" presId="urn:microsoft.com/office/officeart/2008/layout/PictureStrips"/>
    <dgm:cxn modelId="{6794A760-DFEE-4862-A1D9-7974A802A32E}" type="presParOf" srcId="{53C6FB5D-411E-4496-A1C8-4C192020962F}" destId="{B795AFAA-09C8-46BD-BFAD-52616D7C7C5B}" srcOrd="1" destOrd="0" presId="urn:microsoft.com/office/officeart/2008/layout/PictureStrips"/>
    <dgm:cxn modelId="{BF751B20-9273-4440-A2CC-F09641EB1626}" type="presParOf" srcId="{F4827F4E-726D-4279-8CE8-5714937CDFFD}" destId="{3F28523F-37F1-47F5-A458-0FAD197E92B9}" srcOrd="5" destOrd="0" presId="urn:microsoft.com/office/officeart/2008/layout/PictureStrips"/>
    <dgm:cxn modelId="{34F88AB0-BE1B-466E-8CFD-6A6E0BA191A6}" type="presParOf" srcId="{F4827F4E-726D-4279-8CE8-5714937CDFFD}" destId="{4FF3709D-9BFA-4033-84B6-C3E754E8F80F}" srcOrd="6" destOrd="0" presId="urn:microsoft.com/office/officeart/2008/layout/PictureStrips"/>
    <dgm:cxn modelId="{EFFD681A-F944-4D9C-93D2-78CF92AAD864}" type="presParOf" srcId="{4FF3709D-9BFA-4033-84B6-C3E754E8F80F}" destId="{F5E5885B-E475-42A1-83C4-63F34703FAE9}" srcOrd="0" destOrd="0" presId="urn:microsoft.com/office/officeart/2008/layout/PictureStrips"/>
    <dgm:cxn modelId="{C4D3C60F-6F84-4F0B-93DD-E0389D6244AC}" type="presParOf" srcId="{4FF3709D-9BFA-4033-84B6-C3E754E8F80F}" destId="{DB5FBE3A-14F0-4557-842E-69C16F886D18}" srcOrd="1" destOrd="0" presId="urn:microsoft.com/office/officeart/2008/layout/PictureStrips"/>
    <dgm:cxn modelId="{987A00DD-9440-49A3-AA45-33DEBDC5DF94}" type="presParOf" srcId="{F4827F4E-726D-4279-8CE8-5714937CDFFD}" destId="{3E891D3B-DE99-4C2A-AFA3-946B70BAC58A}" srcOrd="7" destOrd="0" presId="urn:microsoft.com/office/officeart/2008/layout/PictureStrips"/>
    <dgm:cxn modelId="{7A526EC8-F301-469D-944F-5C546DE04F11}" type="presParOf" srcId="{F4827F4E-726D-4279-8CE8-5714937CDFFD}" destId="{E7CCA858-2E75-4BCC-B10A-3BF1B538D8C6}" srcOrd="8" destOrd="0" presId="urn:microsoft.com/office/officeart/2008/layout/PictureStrips"/>
    <dgm:cxn modelId="{A93ECFEB-CFCA-49DC-B980-633870C26C5B}" type="presParOf" srcId="{E7CCA858-2E75-4BCC-B10A-3BF1B538D8C6}" destId="{B2A99813-1236-489C-B8A2-BE037BFB4C9C}" srcOrd="0" destOrd="0" presId="urn:microsoft.com/office/officeart/2008/layout/PictureStrips"/>
    <dgm:cxn modelId="{82019FE7-561E-42FD-B868-47F65BDBC331}" type="presParOf" srcId="{E7CCA858-2E75-4BCC-B10A-3BF1B538D8C6}" destId="{030FCA91-E525-478F-84C5-F9C4D3CEBC5A}" srcOrd="1" destOrd="0" presId="urn:microsoft.com/office/officeart/2008/layout/PictureStrips"/>
    <dgm:cxn modelId="{D5AE28DB-AAF4-4B97-9C85-D6D88ED657A0}" type="presParOf" srcId="{F4827F4E-726D-4279-8CE8-5714937CDFFD}" destId="{15C7BCB2-0BBB-4CEA-B63C-D0418EF28C4C}" srcOrd="9" destOrd="0" presId="urn:microsoft.com/office/officeart/2008/layout/PictureStrips"/>
    <dgm:cxn modelId="{00541A77-C67D-493D-AA8A-6D11A7C9DD04}" type="presParOf" srcId="{F4827F4E-726D-4279-8CE8-5714937CDFFD}" destId="{3E7B9AA2-17EE-4722-B489-4216B1D1B3F1}" srcOrd="10" destOrd="0" presId="urn:microsoft.com/office/officeart/2008/layout/PictureStrips"/>
    <dgm:cxn modelId="{BF4702AA-32BB-4B08-B110-836272AA9411}" type="presParOf" srcId="{3E7B9AA2-17EE-4722-B489-4216B1D1B3F1}" destId="{224D5A84-21C7-4545-B4FB-562991B2FF23}" srcOrd="0" destOrd="0" presId="urn:microsoft.com/office/officeart/2008/layout/PictureStrips"/>
    <dgm:cxn modelId="{52AE8CAB-0E24-41E0-B18A-969AC571C8AE}" type="presParOf" srcId="{3E7B9AA2-17EE-4722-B489-4216B1D1B3F1}" destId="{8341E88F-8250-40A5-932C-C3F8523A1FA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58CC59-DFC8-408E-A045-D08DD4754A92}" type="doc">
      <dgm:prSet loTypeId="urn:microsoft.com/office/officeart/2008/layout/PictureStrips" loCatId="picture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ED92E70-B4CA-4F39-B1DF-D0CE44744580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Городской конкурс среди педагогических работников </a:t>
          </a:r>
          <a:b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организации профориентационной работы </a:t>
          </a:r>
        </a:p>
        <a:p>
          <a:pPr algn="ctr">
            <a:spcAft>
              <a:spcPct val="35000"/>
            </a:spcAft>
          </a:pP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«Профессионалы Санкт-Петербурга»</a:t>
          </a:r>
        </a:p>
        <a:p>
          <a:pPr algn="ctr">
            <a:spcAft>
              <a:spcPct val="35000"/>
            </a:spcAft>
          </a:pP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заявок до 12.01.2023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E41E9-2B7F-4A22-901F-B632B0668540}" type="parTrans" cxnId="{AF4C9F54-4C83-482E-BFCB-6B7EAF7C0648}">
      <dgm:prSet/>
      <dgm:spPr/>
      <dgm:t>
        <a:bodyPr/>
        <a:lstStyle/>
        <a:p>
          <a:endParaRPr lang="ru-RU"/>
        </a:p>
      </dgm:t>
    </dgm:pt>
    <dgm:pt modelId="{2E98BF9B-036C-4E14-A646-CE63F3317F5D}" type="sibTrans" cxnId="{AF4C9F54-4C83-482E-BFCB-6B7EAF7C0648}">
      <dgm:prSet/>
      <dgm:spPr/>
      <dgm:t>
        <a:bodyPr/>
        <a:lstStyle/>
        <a:p>
          <a:endParaRPr lang="ru-RU"/>
        </a:p>
      </dgm:t>
    </dgm:pt>
    <dgm:pt modelId="{EADF5EA0-ACC6-4427-AD33-1A4B2894E0C7}">
      <dgm:prSet custT="1"/>
      <dgm:spPr/>
      <dgm:t>
        <a:bodyPr/>
        <a:lstStyle/>
        <a:p>
          <a:pPr algn="ctr">
            <a:spcAft>
              <a:spcPts val="84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Городской </a:t>
          </a:r>
          <a:r>
            <a:rPr lang="ru-RU" sz="2400" b="1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конкурс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методических разработок по психолого-педагогическому сопровождению профессионального самоопределения </a:t>
          </a:r>
          <a:b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ОУ</a:t>
          </a:r>
        </a:p>
        <a:p>
          <a:pPr algn="ctr">
            <a:spcAft>
              <a:spcPts val="84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заявок до 01.03.2023</a:t>
          </a:r>
        </a:p>
      </dgm:t>
    </dgm:pt>
    <dgm:pt modelId="{752D823C-2B0F-486C-9D6B-D0DE53229C81}" type="parTrans" cxnId="{FCB460C9-BED5-461A-BA01-7C8CDBE7AA4A}">
      <dgm:prSet/>
      <dgm:spPr/>
      <dgm:t>
        <a:bodyPr/>
        <a:lstStyle/>
        <a:p>
          <a:endParaRPr lang="ru-RU"/>
        </a:p>
      </dgm:t>
    </dgm:pt>
    <dgm:pt modelId="{1D97AB37-F5BE-46D8-8A12-DD6190D24B05}" type="sibTrans" cxnId="{FCB460C9-BED5-461A-BA01-7C8CDBE7AA4A}">
      <dgm:prSet/>
      <dgm:spPr/>
      <dgm:t>
        <a:bodyPr/>
        <a:lstStyle/>
        <a:p>
          <a:endParaRPr lang="ru-RU"/>
        </a:p>
      </dgm:t>
    </dgm:pt>
    <dgm:pt modelId="{F4827F4E-726D-4279-8CE8-5714937CDFFD}" type="pres">
      <dgm:prSet presAssocID="{1658CC59-DFC8-408E-A045-D08DD4754A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46642-E468-4EEE-824A-4C96C12344FD}" type="pres">
      <dgm:prSet presAssocID="{DED92E70-B4CA-4F39-B1DF-D0CE44744580}" presName="composite" presStyleCnt="0"/>
      <dgm:spPr/>
    </dgm:pt>
    <dgm:pt modelId="{E2FCA27F-39A3-4032-B1A0-ECA653063CBF}" type="pres">
      <dgm:prSet presAssocID="{DED92E70-B4CA-4F39-B1DF-D0CE44744580}" presName="rect1" presStyleLbl="trAlignAcc1" presStyleIdx="0" presStyleCnt="2" custScaleX="102375" custLinFactNeighborX="1140" custLinFactNeighborY="14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707BB-382A-41AC-A8D2-3D8B3B57A894}" type="pres">
      <dgm:prSet presAssocID="{DED92E70-B4CA-4F39-B1DF-D0CE44744580}" presName="rect2" presStyleLbl="fgImgPlace1" presStyleIdx="0" presStyleCnt="2" custLinFactNeighborX="-28363" custLinFactNeighborY="24610"/>
      <dgm:spPr>
        <a:solidFill>
          <a:schemeClr val="accent6">
            <a:lumMod val="40000"/>
            <a:lumOff val="60000"/>
            <a:alpha val="90000"/>
          </a:schemeClr>
        </a:solidFill>
      </dgm:spPr>
    </dgm:pt>
    <dgm:pt modelId="{228C54E9-F9B1-40CF-ACBC-89C56B321DAD}" type="pres">
      <dgm:prSet presAssocID="{2E98BF9B-036C-4E14-A646-CE63F3317F5D}" presName="sibTrans" presStyleCnt="0"/>
      <dgm:spPr/>
    </dgm:pt>
    <dgm:pt modelId="{FD8DA23F-81DF-4024-82D6-7C250E6A396F}" type="pres">
      <dgm:prSet presAssocID="{EADF5EA0-ACC6-4427-AD33-1A4B2894E0C7}" presName="composite" presStyleCnt="0"/>
      <dgm:spPr/>
    </dgm:pt>
    <dgm:pt modelId="{D1CEB11A-0549-4DCB-93E5-48B9129746BD}" type="pres">
      <dgm:prSet presAssocID="{EADF5EA0-ACC6-4427-AD33-1A4B2894E0C7}" presName="rect1" presStyleLbl="trAlignAcc1" presStyleIdx="1" presStyleCnt="2" custScaleX="103719" custScaleY="101097" custLinFactNeighborX="868" custLinFactNeighborY="-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13C7E-A21B-465E-9D82-07183A0198EF}" type="pres">
      <dgm:prSet presAssocID="{EADF5EA0-ACC6-4427-AD33-1A4B2894E0C7}" presName="rect2" presStyleLbl="fgImgPlace1" presStyleIdx="1" presStyleCnt="2" custLinFactNeighborX="-23605" custLinFactNeighborY="9396"/>
      <dgm:spPr>
        <a:solidFill>
          <a:srgbClr val="FF6600">
            <a:alpha val="50000"/>
          </a:srgbClr>
        </a:solidFill>
      </dgm:spPr>
      <dgm:t>
        <a:bodyPr/>
        <a:lstStyle/>
        <a:p>
          <a:endParaRPr lang="ru-RU"/>
        </a:p>
      </dgm:t>
    </dgm:pt>
  </dgm:ptLst>
  <dgm:cxnLst>
    <dgm:cxn modelId="{FCB460C9-BED5-461A-BA01-7C8CDBE7AA4A}" srcId="{1658CC59-DFC8-408E-A045-D08DD4754A92}" destId="{EADF5EA0-ACC6-4427-AD33-1A4B2894E0C7}" srcOrd="1" destOrd="0" parTransId="{752D823C-2B0F-486C-9D6B-D0DE53229C81}" sibTransId="{1D97AB37-F5BE-46D8-8A12-DD6190D24B05}"/>
    <dgm:cxn modelId="{18F12735-5C97-46E5-BF8D-44707A74818E}" type="presOf" srcId="{EADF5EA0-ACC6-4427-AD33-1A4B2894E0C7}" destId="{D1CEB11A-0549-4DCB-93E5-48B9129746BD}" srcOrd="0" destOrd="0" presId="urn:microsoft.com/office/officeart/2008/layout/PictureStrips"/>
    <dgm:cxn modelId="{C6DD3C19-9541-411D-90BA-2E439C00FA55}" type="presOf" srcId="{1658CC59-DFC8-408E-A045-D08DD4754A92}" destId="{F4827F4E-726D-4279-8CE8-5714937CDFFD}" srcOrd="0" destOrd="0" presId="urn:microsoft.com/office/officeart/2008/layout/PictureStrips"/>
    <dgm:cxn modelId="{2A98AE69-9502-4F95-9F5A-9E178BB662B5}" type="presOf" srcId="{DED92E70-B4CA-4F39-B1DF-D0CE44744580}" destId="{E2FCA27F-39A3-4032-B1A0-ECA653063CBF}" srcOrd="0" destOrd="0" presId="urn:microsoft.com/office/officeart/2008/layout/PictureStrips"/>
    <dgm:cxn modelId="{AF4C9F54-4C83-482E-BFCB-6B7EAF7C0648}" srcId="{1658CC59-DFC8-408E-A045-D08DD4754A92}" destId="{DED92E70-B4CA-4F39-B1DF-D0CE44744580}" srcOrd="0" destOrd="0" parTransId="{AA2E41E9-2B7F-4A22-901F-B632B0668540}" sibTransId="{2E98BF9B-036C-4E14-A646-CE63F3317F5D}"/>
    <dgm:cxn modelId="{F745F599-2A91-4ADE-9091-891E5E69D13B}" type="presParOf" srcId="{F4827F4E-726D-4279-8CE8-5714937CDFFD}" destId="{6A646642-E468-4EEE-824A-4C96C12344FD}" srcOrd="0" destOrd="0" presId="urn:microsoft.com/office/officeart/2008/layout/PictureStrips"/>
    <dgm:cxn modelId="{1E8FE126-F661-487B-A47F-56EACFB5F2BA}" type="presParOf" srcId="{6A646642-E468-4EEE-824A-4C96C12344FD}" destId="{E2FCA27F-39A3-4032-B1A0-ECA653063CBF}" srcOrd="0" destOrd="0" presId="urn:microsoft.com/office/officeart/2008/layout/PictureStrips"/>
    <dgm:cxn modelId="{1F4426A6-B8DE-4006-A00E-34CAB3555E52}" type="presParOf" srcId="{6A646642-E468-4EEE-824A-4C96C12344FD}" destId="{08C707BB-382A-41AC-A8D2-3D8B3B57A894}" srcOrd="1" destOrd="0" presId="urn:microsoft.com/office/officeart/2008/layout/PictureStrips"/>
    <dgm:cxn modelId="{97628484-BC50-4987-A1A1-7B2782398C68}" type="presParOf" srcId="{F4827F4E-726D-4279-8CE8-5714937CDFFD}" destId="{228C54E9-F9B1-40CF-ACBC-89C56B321DAD}" srcOrd="1" destOrd="0" presId="urn:microsoft.com/office/officeart/2008/layout/PictureStrips"/>
    <dgm:cxn modelId="{9E463305-023A-4FBF-88D8-E0C070474EF2}" type="presParOf" srcId="{F4827F4E-726D-4279-8CE8-5714937CDFFD}" destId="{FD8DA23F-81DF-4024-82D6-7C250E6A396F}" srcOrd="2" destOrd="0" presId="urn:microsoft.com/office/officeart/2008/layout/PictureStrips"/>
    <dgm:cxn modelId="{55320AC6-84AD-48D0-BC7E-3180E5C0C535}" type="presParOf" srcId="{FD8DA23F-81DF-4024-82D6-7C250E6A396F}" destId="{D1CEB11A-0549-4DCB-93E5-48B9129746BD}" srcOrd="0" destOrd="0" presId="urn:microsoft.com/office/officeart/2008/layout/PictureStrips"/>
    <dgm:cxn modelId="{8D743714-1446-4E3C-9F9D-5369C4AA424A}" type="presParOf" srcId="{FD8DA23F-81DF-4024-82D6-7C250E6A396F}" destId="{AD013C7E-A21B-465E-9D82-07183A0198E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D4368-E39B-44CE-A7F4-CC8C3B8CFC0C}">
      <dsp:nvSpPr>
        <dsp:cNvPr id="0" name=""/>
        <dsp:cNvSpPr/>
      </dsp:nvSpPr>
      <dsp:spPr>
        <a:xfrm>
          <a:off x="4392178" y="2622154"/>
          <a:ext cx="3003550" cy="300355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Конкурсное движение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96025" y="3325721"/>
        <a:ext cx="1795856" cy="1543887"/>
      </dsp:txXfrm>
    </dsp:sp>
    <dsp:sp modelId="{93040370-0C5E-430D-ADF2-0A891B796289}">
      <dsp:nvSpPr>
        <dsp:cNvPr id="0" name=""/>
        <dsp:cNvSpPr/>
      </dsp:nvSpPr>
      <dsp:spPr>
        <a:xfrm>
          <a:off x="1645489" y="2003068"/>
          <a:ext cx="3421294" cy="315226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Учебная </a:t>
          </a:r>
          <a:r>
            <a:rPr lang="ru-RU" sz="24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</a:t>
          </a:r>
          <a:endParaRPr lang="ru-RU" sz="24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8187" y="2801456"/>
        <a:ext cx="1755898" cy="1555487"/>
      </dsp:txXfrm>
    </dsp:sp>
    <dsp:sp modelId="{4B33E9B8-2909-4DB4-9906-B405EA6944CD}">
      <dsp:nvSpPr>
        <dsp:cNvPr id="0" name=""/>
        <dsp:cNvSpPr/>
      </dsp:nvSpPr>
      <dsp:spPr>
        <a:xfrm rot="657726">
          <a:off x="3366438" y="103902"/>
          <a:ext cx="3206001" cy="303154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900000">
        <a:off x="4079955" y="758461"/>
        <a:ext cx="1778966" cy="1722427"/>
      </dsp:txXfrm>
    </dsp:sp>
    <dsp:sp modelId="{09D50351-C8C8-4C3F-8B9E-FF9CAEE7C790}">
      <dsp:nvSpPr>
        <dsp:cNvPr id="0" name=""/>
        <dsp:cNvSpPr/>
      </dsp:nvSpPr>
      <dsp:spPr>
        <a:xfrm>
          <a:off x="3956390" y="2280310"/>
          <a:ext cx="3844544" cy="3844544"/>
        </a:xfrm>
        <a:prstGeom prst="circularArrow">
          <a:avLst>
            <a:gd name="adj1" fmla="val 4687"/>
            <a:gd name="adj2" fmla="val 299029"/>
            <a:gd name="adj3" fmla="val 2539926"/>
            <a:gd name="adj4" fmla="val 1581100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9E4D7-732A-42F3-A791-C47586371B33}">
      <dsp:nvSpPr>
        <dsp:cNvPr id="0" name=""/>
        <dsp:cNvSpPr/>
      </dsp:nvSpPr>
      <dsp:spPr>
        <a:xfrm>
          <a:off x="1187614" y="1504369"/>
          <a:ext cx="2793301" cy="27933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156A7-021C-4E20-9D34-1CA3805E297B}">
      <dsp:nvSpPr>
        <dsp:cNvPr id="0" name=""/>
        <dsp:cNvSpPr/>
      </dsp:nvSpPr>
      <dsp:spPr>
        <a:xfrm>
          <a:off x="3419877" y="-158707"/>
          <a:ext cx="3011741" cy="301174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A6EDA-8BDB-40D0-831B-DADB17A27BE9}">
      <dsp:nvSpPr>
        <dsp:cNvPr id="0" name=""/>
        <dsp:cNvSpPr/>
      </dsp:nvSpPr>
      <dsp:spPr>
        <a:xfrm>
          <a:off x="626469" y="0"/>
          <a:ext cx="7099988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6C8EC-3180-4EC9-8322-A177E8524BD2}">
      <dsp:nvSpPr>
        <dsp:cNvPr id="0" name=""/>
        <dsp:cNvSpPr/>
      </dsp:nvSpPr>
      <dsp:spPr>
        <a:xfrm>
          <a:off x="8972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Достижения педагога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Показатель качества работы педагога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327" y="1298554"/>
        <a:ext cx="2529888" cy="1466890"/>
      </dsp:txXfrm>
    </dsp:sp>
    <dsp:sp modelId="{772E7EDE-4344-48C6-8426-A8A0C56C01AC}">
      <dsp:nvSpPr>
        <dsp:cNvPr id="0" name=""/>
        <dsp:cNvSpPr/>
      </dsp:nvSpPr>
      <dsp:spPr>
        <a:xfrm>
          <a:off x="2832164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Реклама, популяризация коллектива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519" y="1298554"/>
        <a:ext cx="2529888" cy="1466890"/>
      </dsp:txXfrm>
    </dsp:sp>
    <dsp:sp modelId="{BD52D8DC-D895-48E7-80EC-21FBF5EF727E}">
      <dsp:nvSpPr>
        <dsp:cNvPr id="0" name=""/>
        <dsp:cNvSpPr/>
      </dsp:nvSpPr>
      <dsp:spPr>
        <a:xfrm>
          <a:off x="5655356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Набор в коллектив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Комплектование групп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4711" y="1298554"/>
        <a:ext cx="2529888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F4400-7716-478C-A4D0-721E54BB5A3D}">
      <dsp:nvSpPr>
        <dsp:cNvPr id="0" name=""/>
        <dsp:cNvSpPr/>
      </dsp:nvSpPr>
      <dsp:spPr>
        <a:xfrm>
          <a:off x="335921" y="246500"/>
          <a:ext cx="3914080" cy="12231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8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«Фестиваль</a:t>
          </a:r>
          <a:r>
            <a:rPr lang="en-US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IT</a:t>
          </a: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профессий»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</a:t>
          </a:r>
          <a:r>
            <a:rPr lang="ru-RU" sz="23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18.09.2022</a:t>
          </a:r>
          <a:endParaRPr lang="ru-RU" sz="23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921" y="246500"/>
        <a:ext cx="3914080" cy="1223150"/>
      </dsp:txXfrm>
    </dsp:sp>
    <dsp:sp modelId="{583B1731-7561-42DB-B241-D1BFBF6E27E3}">
      <dsp:nvSpPr>
        <dsp:cNvPr id="0" name=""/>
        <dsp:cNvSpPr/>
      </dsp:nvSpPr>
      <dsp:spPr>
        <a:xfrm>
          <a:off x="44188" y="72011"/>
          <a:ext cx="856205" cy="128430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697B64A-4321-4CAB-850C-17CA7C8E5B89}">
      <dsp:nvSpPr>
        <dsp:cNvPr id="0" name=""/>
        <dsp:cNvSpPr/>
      </dsp:nvSpPr>
      <dsp:spPr>
        <a:xfrm>
          <a:off x="4633618" y="246500"/>
          <a:ext cx="4192332" cy="12231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8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«Экономический компас»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300" b="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26.01.2023</a:t>
          </a:r>
          <a:endParaRPr lang="ru-RU" sz="2300" b="0" kern="1200" dirty="0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3618" y="246500"/>
        <a:ext cx="4192332" cy="1223150"/>
      </dsp:txXfrm>
    </dsp:sp>
    <dsp:sp modelId="{EC16C4EF-AF88-40BD-A6A0-68CC39A70088}">
      <dsp:nvSpPr>
        <dsp:cNvPr id="0" name=""/>
        <dsp:cNvSpPr/>
      </dsp:nvSpPr>
      <dsp:spPr>
        <a:xfrm>
          <a:off x="4355195" y="72011"/>
          <a:ext cx="856205" cy="12843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8C0F9AD-4890-44EE-A973-CFEACB10C4E2}">
      <dsp:nvSpPr>
        <dsp:cNvPr id="0" name=""/>
        <dsp:cNvSpPr/>
      </dsp:nvSpPr>
      <dsp:spPr>
        <a:xfrm>
          <a:off x="229775" y="1817023"/>
          <a:ext cx="3914080" cy="12231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8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«Магия стиля»                      </a:t>
          </a:r>
          <a:r>
            <a:rPr lang="ru-RU" sz="2300" b="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29.11.</a:t>
          </a:r>
          <a:r>
            <a:rPr lang="ru-RU" sz="23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022</a:t>
          </a:r>
        </a:p>
      </dsp:txBody>
      <dsp:txXfrm>
        <a:off x="229775" y="1817023"/>
        <a:ext cx="3914080" cy="1223150"/>
      </dsp:txXfrm>
    </dsp:sp>
    <dsp:sp modelId="{C680E2BA-F5A6-4D62-8BCB-0978FDAC59DA}">
      <dsp:nvSpPr>
        <dsp:cNvPr id="0" name=""/>
        <dsp:cNvSpPr/>
      </dsp:nvSpPr>
      <dsp:spPr>
        <a:xfrm>
          <a:off x="66688" y="1640346"/>
          <a:ext cx="856205" cy="12843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B11B471-1874-4E29-A894-A3552EBBF7B8}">
      <dsp:nvSpPr>
        <dsp:cNvPr id="0" name=""/>
        <dsp:cNvSpPr/>
      </dsp:nvSpPr>
      <dsp:spPr>
        <a:xfrm>
          <a:off x="4425144" y="1838428"/>
          <a:ext cx="4467335" cy="12231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8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«Технические профессии </a:t>
          </a:r>
          <a:r>
            <a:rPr lang="en-US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XXI </a:t>
          </a: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века»              </a:t>
          </a:r>
          <a:r>
            <a:rPr lang="ru-RU" sz="23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15.02.2023</a:t>
          </a:r>
        </a:p>
      </dsp:txBody>
      <dsp:txXfrm>
        <a:off x="4425144" y="1838428"/>
        <a:ext cx="4467335" cy="1223150"/>
      </dsp:txXfrm>
    </dsp:sp>
    <dsp:sp modelId="{9A2D4897-BB3C-4BB7-AEF9-993E3BAEF6B2}">
      <dsp:nvSpPr>
        <dsp:cNvPr id="0" name=""/>
        <dsp:cNvSpPr/>
      </dsp:nvSpPr>
      <dsp:spPr>
        <a:xfrm>
          <a:off x="4355201" y="1584170"/>
          <a:ext cx="856205" cy="128430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4FF858F-01C4-40C9-A842-0580E3B2F6AD}">
      <dsp:nvSpPr>
        <dsp:cNvPr id="0" name=""/>
        <dsp:cNvSpPr/>
      </dsp:nvSpPr>
      <dsp:spPr>
        <a:xfrm>
          <a:off x="229775" y="3356833"/>
          <a:ext cx="3914080" cy="12231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8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«Добро пожаловать»                    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17.01.2023</a:t>
          </a:r>
        </a:p>
      </dsp:txBody>
      <dsp:txXfrm>
        <a:off x="229775" y="3356833"/>
        <a:ext cx="3914080" cy="1223150"/>
      </dsp:txXfrm>
    </dsp:sp>
    <dsp:sp modelId="{DB7CB197-B008-4372-8682-2FDE07DC8376}">
      <dsp:nvSpPr>
        <dsp:cNvPr id="0" name=""/>
        <dsp:cNvSpPr/>
      </dsp:nvSpPr>
      <dsp:spPr>
        <a:xfrm>
          <a:off x="66688" y="3180156"/>
          <a:ext cx="856205" cy="128430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4C3CA39-0470-40E4-BC69-5C6C2B231DDA}">
      <dsp:nvSpPr>
        <dsp:cNvPr id="0" name=""/>
        <dsp:cNvSpPr/>
      </dsp:nvSpPr>
      <dsp:spPr>
        <a:xfrm>
          <a:off x="4425144" y="3371572"/>
          <a:ext cx="4467335" cy="12231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8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«Город мастеров»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для обучающихся с ОВЗ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28.09.2022</a:t>
          </a:r>
        </a:p>
      </dsp:txBody>
      <dsp:txXfrm>
        <a:off x="4425144" y="3371572"/>
        <a:ext cx="4467335" cy="1223150"/>
      </dsp:txXfrm>
    </dsp:sp>
    <dsp:sp modelId="{03BAB720-6A11-48B1-AB38-7D96C7B1DF71}">
      <dsp:nvSpPr>
        <dsp:cNvPr id="0" name=""/>
        <dsp:cNvSpPr/>
      </dsp:nvSpPr>
      <dsp:spPr>
        <a:xfrm>
          <a:off x="4354910" y="3171012"/>
          <a:ext cx="856205" cy="12843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CA27F-39A3-4032-B1A0-ECA653063CBF}">
      <dsp:nvSpPr>
        <dsp:cNvPr id="0" name=""/>
        <dsp:cNvSpPr/>
      </dsp:nvSpPr>
      <dsp:spPr>
        <a:xfrm>
          <a:off x="169173" y="386535"/>
          <a:ext cx="4013995" cy="14632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Заочный конкурс сочинений и видеороликов «Когда профессия это творчество»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1-11 классы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работ до 01.12.2022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173" y="386535"/>
        <a:ext cx="4013995" cy="1463264"/>
      </dsp:txXfrm>
    </dsp:sp>
    <dsp:sp modelId="{08C707BB-382A-41AC-A8D2-3D8B3B57A894}">
      <dsp:nvSpPr>
        <dsp:cNvPr id="0" name=""/>
        <dsp:cNvSpPr/>
      </dsp:nvSpPr>
      <dsp:spPr>
        <a:xfrm>
          <a:off x="1923" y="309793"/>
          <a:ext cx="878061" cy="1317092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A2E1F49-805B-41E8-921B-6EA42AA6E79F}">
      <dsp:nvSpPr>
        <dsp:cNvPr id="0" name=""/>
        <dsp:cNvSpPr/>
      </dsp:nvSpPr>
      <dsp:spPr>
        <a:xfrm>
          <a:off x="4625040" y="385829"/>
          <a:ext cx="4013995" cy="14642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гидов – экскурсоводов «Любимый город глазами юных петербуржцев» 8-11 классы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18.04.2023-20.04.23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5040" y="385829"/>
        <a:ext cx="4013995" cy="1464205"/>
      </dsp:txXfrm>
    </dsp:sp>
    <dsp:sp modelId="{E5153DFA-02E7-4C70-A350-60F4C6F00EE0}">
      <dsp:nvSpPr>
        <dsp:cNvPr id="0" name=""/>
        <dsp:cNvSpPr/>
      </dsp:nvSpPr>
      <dsp:spPr>
        <a:xfrm>
          <a:off x="4457790" y="309558"/>
          <a:ext cx="878061" cy="1317092"/>
        </a:xfrm>
        <a:prstGeom prst="rect">
          <a:avLst/>
        </a:prstGeom>
        <a:solidFill>
          <a:srgbClr val="FF6600">
            <a:alpha val="8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476CED1-2E65-4EE6-BB5E-716CA6EC01FF}">
      <dsp:nvSpPr>
        <dsp:cNvPr id="0" name=""/>
        <dsp:cNvSpPr/>
      </dsp:nvSpPr>
      <dsp:spPr>
        <a:xfrm>
          <a:off x="169173" y="2124697"/>
          <a:ext cx="4013995" cy="13638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мультимедийных презентаций </a:t>
          </a:r>
          <a:b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«Мир профессий»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8-11 классы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20.02.2023-07.03.2023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173" y="2124697"/>
        <a:ext cx="4013995" cy="1363868"/>
      </dsp:txXfrm>
    </dsp:sp>
    <dsp:sp modelId="{B795AFAA-09C8-46BD-BFAD-52616D7C7C5B}">
      <dsp:nvSpPr>
        <dsp:cNvPr id="0" name=""/>
        <dsp:cNvSpPr/>
      </dsp:nvSpPr>
      <dsp:spPr>
        <a:xfrm>
          <a:off x="1923" y="1998257"/>
          <a:ext cx="878061" cy="1317092"/>
        </a:xfrm>
        <a:prstGeom prst="rect">
          <a:avLst/>
        </a:prstGeom>
        <a:solidFill>
          <a:srgbClr val="FF6600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E5885B-E475-42A1-83C4-63F34703FAE9}">
      <dsp:nvSpPr>
        <dsp:cNvPr id="0" name=""/>
        <dsp:cNvSpPr/>
      </dsp:nvSpPr>
      <dsp:spPr>
        <a:xfrm>
          <a:off x="4625040" y="2110698"/>
          <a:ext cx="4013995" cy="13825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для студентов  ГБПОУ «Про тех, кто нас выводит в мастера»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Прием заявок и материалов до 01.12.2022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5040" y="2110698"/>
        <a:ext cx="4013995" cy="1382533"/>
      </dsp:txXfrm>
    </dsp:sp>
    <dsp:sp modelId="{DB5FBE3A-14F0-4557-842E-69C16F886D18}">
      <dsp:nvSpPr>
        <dsp:cNvPr id="0" name=""/>
        <dsp:cNvSpPr/>
      </dsp:nvSpPr>
      <dsp:spPr>
        <a:xfrm>
          <a:off x="4457790" y="1993591"/>
          <a:ext cx="878061" cy="1317092"/>
        </a:xfrm>
        <a:prstGeom prst="rect">
          <a:avLst/>
        </a:prstGeom>
        <a:solidFill>
          <a:schemeClr val="accent6">
            <a:lumMod val="40000"/>
            <a:lumOff val="60000"/>
            <a:alpha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2A99813-1236-489C-B8A2-BE037BFB4C9C}">
      <dsp:nvSpPr>
        <dsp:cNvPr id="0" name=""/>
        <dsp:cNvSpPr/>
      </dsp:nvSpPr>
      <dsp:spPr>
        <a:xfrm>
          <a:off x="169173" y="3667890"/>
          <a:ext cx="4013995" cy="16667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профориентационных проектов «Мир будущего»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1-11 классы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11.04.2023-12.04.2023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173" y="3667890"/>
        <a:ext cx="4013995" cy="1666761"/>
      </dsp:txXfrm>
    </dsp:sp>
    <dsp:sp modelId="{030FCA91-E525-478F-84C5-F9C4D3CEBC5A}">
      <dsp:nvSpPr>
        <dsp:cNvPr id="0" name=""/>
        <dsp:cNvSpPr/>
      </dsp:nvSpPr>
      <dsp:spPr>
        <a:xfrm>
          <a:off x="84066" y="3758474"/>
          <a:ext cx="878061" cy="1317092"/>
        </a:xfrm>
        <a:prstGeom prst="rect">
          <a:avLst/>
        </a:prstGeom>
        <a:solidFill>
          <a:schemeClr val="accent2">
            <a:lumMod val="20000"/>
            <a:lumOff val="80000"/>
            <a:alpha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24D5A84-21C7-4545-B4FB-562991B2FF23}">
      <dsp:nvSpPr>
        <dsp:cNvPr id="0" name=""/>
        <dsp:cNvSpPr/>
      </dsp:nvSpPr>
      <dsp:spPr>
        <a:xfrm>
          <a:off x="4625040" y="3636787"/>
          <a:ext cx="4013995" cy="17289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Конкурс </a:t>
          </a:r>
          <a:r>
            <a:rPr lang="ru-RU" sz="1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мультимедийных презентаций для обучающихся 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ОВЗ «Многогранник профессий» 9-12 классы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24.04.2023-28.04.2023 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5040" y="3636787"/>
        <a:ext cx="4013995" cy="1728966"/>
      </dsp:txXfrm>
    </dsp:sp>
    <dsp:sp modelId="{8341E88F-8250-40A5-932C-C3F8523A1FAD}">
      <dsp:nvSpPr>
        <dsp:cNvPr id="0" name=""/>
        <dsp:cNvSpPr/>
      </dsp:nvSpPr>
      <dsp:spPr>
        <a:xfrm>
          <a:off x="4392488" y="3902498"/>
          <a:ext cx="878061" cy="1317092"/>
        </a:xfrm>
        <a:prstGeom prst="rect">
          <a:avLst/>
        </a:prstGeom>
        <a:solidFill>
          <a:srgbClr val="FF66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CA27F-39A3-4032-B1A0-ECA653063CBF}">
      <dsp:nvSpPr>
        <dsp:cNvPr id="0" name=""/>
        <dsp:cNvSpPr/>
      </dsp:nvSpPr>
      <dsp:spPr>
        <a:xfrm>
          <a:off x="961161" y="734152"/>
          <a:ext cx="7082475" cy="216192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346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Городской конкурс среди педагогических работников </a:t>
          </a:r>
          <a:b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организации профориентационной работы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«Профессионалы Санкт-Петербурга»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заявок до 12.01.2023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1161" y="734152"/>
        <a:ext cx="7082475" cy="2161927"/>
      </dsp:txXfrm>
    </dsp:sp>
    <dsp:sp modelId="{08C707BB-382A-41AC-A8D2-3D8B3B57A894}">
      <dsp:nvSpPr>
        <dsp:cNvPr id="0" name=""/>
        <dsp:cNvSpPr/>
      </dsp:nvSpPr>
      <dsp:spPr>
        <a:xfrm>
          <a:off x="246959" y="662139"/>
          <a:ext cx="1513349" cy="2270024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1CEB11A-0549-4DCB-93E5-48B9129746BD}">
      <dsp:nvSpPr>
        <dsp:cNvPr id="0" name=""/>
        <dsp:cNvSpPr/>
      </dsp:nvSpPr>
      <dsp:spPr>
        <a:xfrm>
          <a:off x="872608" y="3115307"/>
          <a:ext cx="7175455" cy="21856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346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84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Городской </a:t>
          </a:r>
          <a:r>
            <a:rPr lang="ru-RU" sz="2400" b="1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конкурс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методических разработок по психолого-педагогическому сопровождению профессионального самоопределения </a:t>
          </a:r>
          <a:b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ОУ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84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заявок до 01.03.2023</a:t>
          </a:r>
        </a:p>
      </dsp:txBody>
      <dsp:txXfrm>
        <a:off x="872608" y="3115307"/>
        <a:ext cx="7175455" cy="2185644"/>
      </dsp:txXfrm>
    </dsp:sp>
    <dsp:sp modelId="{AD013C7E-A21B-465E-9D82-07183A0198EF}">
      <dsp:nvSpPr>
        <dsp:cNvPr id="0" name=""/>
        <dsp:cNvSpPr/>
      </dsp:nvSpPr>
      <dsp:spPr>
        <a:xfrm>
          <a:off x="295719" y="3038404"/>
          <a:ext cx="1513349" cy="2270024"/>
        </a:xfrm>
        <a:prstGeom prst="rect">
          <a:avLst/>
        </a:prstGeom>
        <a:solidFill>
          <a:srgbClr val="FF66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210462-608D-4108-9AB6-559A634941E1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885EE9-6C0F-4177-8940-B0B11F0FE7C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679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17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19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EE4508C9-E4BE-4E51-9868-A75FDA60CE61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C10E15A-7275-4FE1-9A20-B269807A18D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845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BB1BD38-6D97-4063-8261-B6954FFBDD59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B8A595B-81E4-472E-ABA5-AB1D470AE73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0544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815F6F98-C4B4-49CF-B6D5-2F0B861A9017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1797222-A8EF-4DF8-89F0-53A83B67B1A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0136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FB638A-7556-48DF-B13A-B6A78D460242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169F35E-7E28-433C-B959-C6219BDF32F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6037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7FB15F-F43D-4EAC-9018-8E1552949B94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0B78BB7-D588-451C-BE0D-AF0F966F0B3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7365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2974CE-EE54-4ADE-92DD-A538BCED69F3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1513436-9AF9-4327-86D9-8237CC82880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06111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9625B6-5938-4DB9-9D12-FDD8816216A1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E1D51C5-709F-45A2-B61F-885685EEC9A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62563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4CFB78-1E4A-4CEE-9F90-A938C7FF167E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7E6568BC-9AE6-42AB-ABAE-8F967472A96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68621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0148F5-97E7-40BE-93B8-2BC0F78F5A10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E190F12-327C-4EE6-BF18-EF34EF8169A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17391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0DAC7BB-0523-49A2-86F0-A6DD6E140561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CFDC39B-52E9-4E9C-A907-449C277EA9A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86586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C50D6C-F33C-43DF-9850-2B44A2B5D334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2E1E644-28F0-4CF4-8598-28C7529C75C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61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3495069E-BF9C-4C9C-A17B-B4FBCC0B079F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F260BCD4-249D-44D0-B68E-CCADD6BEC47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8447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95F1B9-3E48-478C-9A59-5CD269102E5C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74FAE99-DA9D-4A46-8D41-5F9909FFA5B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08727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A93EDE-9AF3-44AD-A0C8-0D554C7B2054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1BB62AD-93DE-4BE5-B8DC-49BA0BED89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6982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155CFE-D6A9-418C-BA38-F545A0D7270E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6749FB2-5304-4D38-BABA-D06D542B0D7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63666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E731021-A2FE-416E-BCF0-FC8B9A9A2174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96ACD-7380-4BFD-8AB5-8E8568D39A4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15108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02169D6-E65C-40ED-8C95-7DFBA165B25E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1267F7-4C86-4A20-960D-7C3B2554C99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61506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B11BF5C-89C0-4F90-B745-2698CE5DDEAE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48B288-0BB0-4771-9191-54B2646BD4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12267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A37E7A9-738E-40F8-AAE9-F849AE53AD99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3BEC1F-D20A-4E61-A9FB-54447118A2D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18126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5C10CFC-F475-4DF2-A288-DB8E65523737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0ACEA3-FAF9-419C-B1B2-097507B4AB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058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B2EF6DA-6677-4D80-93DB-3BBE49035D25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8E7B48-6DAD-494B-AD69-47F66CDC2F4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36658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A57B701-290D-4ACD-98FD-6DF98D1E3CC8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38480-92CF-4F25-BC20-8EDCB75F05A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439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EDFDC6F-4EDD-4CAA-8434-C3DDBEB4E4A4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E297654-ED7B-4B48-91EB-DD2C3EA4B0B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24675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5E62413-9E51-44C4-86EA-15ED1C4CFA1F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12BD98-D237-4F9B-AE4B-6FEB1FC4F03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07550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1CB78B8-AC6B-41DB-8679-AAED354F802B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29775D-DB3C-497F-AB5A-768DD768CAE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71711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BA2A66E-004D-43E4-B60C-1ADBF5621160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611E1A-607E-43B1-B99B-CC7800F681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22087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2825B58-0C1B-4323-948A-2E668F7B6B94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ECB889-FCA2-4B7A-BAAF-47B24924AE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7511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BDA8209E-5BD6-4CC4-BE88-3C6C8B9B70A3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7D1DDB3-DDBA-4384-8FA2-C8DA589AAD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0209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CAB0DB48-A1A4-4F71-AC5B-5DA6C8ED3E02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9414379-4713-4F9A-94E9-6D66FF5D17E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280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52F18410-775A-4DDF-AABB-51186B15FEBF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95F2B95-A8A5-499D-9B7A-AB4F36995D5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858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B7964D6-681C-48A5-B13A-DAAE814A592C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940FE33-BEAA-4BCE-934D-FFB8978ED2D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373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D948F413-F2FC-4880-B46E-7DFCF92C4DBB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CB870D4-C27C-4D65-80F6-EAD332D82B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8503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0A30E5B3-1F01-42D3-A317-E021F2369549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071C72A-25C2-40BB-BF84-B012FF0609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6059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3AB6E-4273-4681-8154-6CD1A97F1366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17973A-A4B1-471A-BC28-6F0453F792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6" r:id="rId1"/>
    <p:sldLayoutId id="2147485687" r:id="rId2"/>
    <p:sldLayoutId id="2147485688" r:id="rId3"/>
    <p:sldLayoutId id="2147485689" r:id="rId4"/>
    <p:sldLayoutId id="2147485690" r:id="rId5"/>
    <p:sldLayoutId id="2147485691" r:id="rId6"/>
    <p:sldLayoutId id="2147485692" r:id="rId7"/>
    <p:sldLayoutId id="2147485693" r:id="rId8"/>
    <p:sldLayoutId id="2147485694" r:id="rId9"/>
    <p:sldLayoutId id="2147485695" r:id="rId10"/>
    <p:sldLayoutId id="2147485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5943D4-9250-4925-8FD5-C8EFD2AC24B6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1FEBA4-0DF1-4A40-BCBE-1E9DFAD3BD1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  <p:sldLayoutId id="2147485727" r:id="rId9"/>
    <p:sldLayoutId id="2147485728" r:id="rId10"/>
    <p:sldLayoutId id="2147485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ACB7A-79EE-4CBE-AACB-DB19B55E9115}" type="datetimeFigureOut">
              <a:rPr lang="ru-RU"/>
              <a:pPr>
                <a:defRPr/>
              </a:pPr>
              <a:t>02.09.2022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07D1B4-AC05-4E3E-AAE3-C8000C8BF7F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5402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31" r:id="rId1"/>
    <p:sldLayoutId id="2147485732" r:id="rId2"/>
    <p:sldLayoutId id="2147485733" r:id="rId3"/>
    <p:sldLayoutId id="2147485734" r:id="rId4"/>
    <p:sldLayoutId id="2147485735" r:id="rId5"/>
    <p:sldLayoutId id="2147485736" r:id="rId6"/>
    <p:sldLayoutId id="2147485737" r:id="rId7"/>
    <p:sldLayoutId id="2147485738" r:id="rId8"/>
    <p:sldLayoutId id="2147485739" r:id="rId9"/>
    <p:sldLayoutId id="2147485740" r:id="rId10"/>
    <p:sldLayoutId id="2147485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umspb.ru/opor-center/polozheniya-o-meropriyatiyax/" TargetMode="External"/><Relationship Id="rId2" Type="http://schemas.openxmlformats.org/officeDocument/2006/relationships/hyperlink" Target="https://dumspb.ru/opor-center/opornyij-czentr-sodejstviya-professionalnomu-samoopredeleniyu-detej-i-molodezhi/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rofsamoopredeleniye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rof407@mail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27293" cy="252028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профессиональной ориентации обучающихся через образовательную, воспитательную, творческую и досуговую </a:t>
            </a:r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09119"/>
            <a:ext cx="8134350" cy="2066305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ru-RU" alt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Огановская Елена Юрьевна,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 педагогических наук,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етодист Опорного центра содействия профессиональному самоопределению детей и молодежи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ГБНОУ ДУМ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02.09.2022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dirty="0">
              <a:solidFill>
                <a:schemeClr val="tx1"/>
              </a:solidFill>
            </a:endParaRPr>
          </a:p>
        </p:txBody>
      </p:sp>
      <p:pic>
        <p:nvPicPr>
          <p:cNvPr id="6451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98450"/>
            <a:ext cx="35528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770562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работа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98334" cy="489654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рамках занятий по ДООП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интересов и способностей  обучающихся.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со спектром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профессий,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связанных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направлением обучения или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сопровождающих, обеспечивающих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эту деятельность.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коллективы (исполнительская деятельность, костюмер, гример, осветитель, звукорежиссер, организатор концертов,  гастролей и т.д.)</a:t>
            </a:r>
          </a:p>
          <a:p>
            <a:pPr marL="0" indent="0" algn="just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770562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пробы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8334" cy="475252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рамках занятий по ДООП </a:t>
            </a:r>
          </a:p>
          <a:p>
            <a:pPr marL="0" indent="0" algn="just">
              <a:spcAft>
                <a:spcPts val="2400"/>
              </a:spcAft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Углубленные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профессиональные пробы 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различным направлениям деятельности</a:t>
            </a:r>
          </a:p>
          <a:p>
            <a:pPr marL="0" lvl="0" indent="0" algn="ctr">
              <a:buNone/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проекта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«Билет в будущее»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Ознакомительные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профессиональные пробы</a:t>
            </a:r>
          </a:p>
          <a:p>
            <a:pPr marL="0" indent="0" algn="just"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(гид, режиссер, музыкант (эстрадный певец), эколог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актер,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хранитель музейных предметов, волонтерство)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39160936"/>
              </p:ext>
            </p:extLst>
          </p:nvPr>
        </p:nvGraphicFramePr>
        <p:xfrm>
          <a:off x="467544" y="16288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782"/>
            <a:ext cx="6473825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94610" y="326291"/>
            <a:ext cx="5897870" cy="8309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Фестивали профессионального </a:t>
            </a:r>
            <a:r>
              <a:rPr lang="ru-RU" sz="24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</a:t>
            </a:r>
            <a:endParaRPr 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60902854"/>
              </p:ext>
            </p:extLst>
          </p:nvPr>
        </p:nvGraphicFramePr>
        <p:xfrm>
          <a:off x="216802" y="1700808"/>
          <a:ext cx="88924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6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4815"/>
            <a:ext cx="2500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1800" y="254783"/>
            <a:ext cx="6048672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конкурсы </a:t>
            </a:r>
            <a:r>
              <a:rPr lang="ru-RU" sz="28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r>
              <a:rPr 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ОО, УДО, ГБПОУ</a:t>
            </a:r>
            <a:endParaRPr 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10754182"/>
              </p:ext>
            </p:extLst>
          </p:nvPr>
        </p:nvGraphicFramePr>
        <p:xfrm>
          <a:off x="395536" y="1182688"/>
          <a:ext cx="8640960" cy="567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29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4815"/>
            <a:ext cx="2500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254782"/>
            <a:ext cx="5184576" cy="138499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Городские конкурсы </a:t>
            </a:r>
            <a:r>
              <a:rPr 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</a:t>
            </a:r>
            <a:r>
              <a:rPr lang="ru-RU" sz="28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ГБОУ, ПОУ, ГБУДО, ГБДОУ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01865664"/>
              </p:ext>
            </p:extLst>
          </p:nvPr>
        </p:nvGraphicFramePr>
        <p:xfrm>
          <a:off x="395536" y="1182688"/>
          <a:ext cx="8640960" cy="541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02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6048673" cy="194421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3200" b="1" kern="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Опорный центр содействия профессиональному самоопределению детей </a:t>
            </a:r>
            <a:br>
              <a:rPr lang="ru-RU" sz="3200" b="1" kern="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kern="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молодежи</a:t>
            </a:r>
          </a:p>
        </p:txBody>
      </p:sp>
      <p:sp>
        <p:nvSpPr>
          <p:cNvPr id="84995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424936" cy="3312368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buNone/>
            </a:pPr>
            <a: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https://dumspb.ru/opor-center/opornyij-czentr-sodejstviya-professionalnomu-samoopredeleniyu-detej-i-molodezhi</a:t>
            </a:r>
            <a:r>
              <a:rPr lang="en-US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alt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мероприятиях </a:t>
            </a:r>
          </a:p>
          <a:p>
            <a:pPr marL="0" indent="0" algn="ctr">
              <a:buNone/>
            </a:pPr>
            <a: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https://dumspb.ru/opor-center/polozheniya-o-meropriyatiyax</a:t>
            </a:r>
            <a:r>
              <a:rPr lang="en-US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alt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996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5" y="388941"/>
            <a:ext cx="25114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1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18487" cy="478313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Опорный Центр содействия 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самоопределению детей и молодежи ГБНОУ ДУМ </a:t>
            </a: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«Профессиональное самоопределение обучающихся в условиях реализации федерального проекта 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Очно-дистанционный формат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 часа</a:t>
            </a:r>
            <a:endParaRPr lang="ru-RU" altLang="ru-RU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4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649961" cy="6477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4000" b="1" kern="0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349593" y="1772816"/>
            <a:ext cx="8218487" cy="478313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Опорный Центр содействия 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самоопределению детей и молодежи ГБНОУ ДУМ </a:t>
            </a: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Синопская наб., д. 64</a:t>
            </a:r>
            <a:endParaRPr lang="ru-RU" altLang="ru-RU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sz="3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altLang="ru-RU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(812) </a:t>
            </a:r>
            <a:r>
              <a:rPr lang="ru-RU" altLang="ru-RU" sz="36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246-08-57</a:t>
            </a:r>
            <a:endParaRPr lang="ru-RU" altLang="ru-RU" sz="36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525" indent="0" algn="ctr">
              <a:buFont typeface="Arial" panose="020B0604020202020204" pitchFamily="34" charset="0"/>
              <a:buNone/>
              <a:defRPr/>
            </a:pPr>
            <a:r>
              <a:rPr lang="ru-RU" alt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  <a:p>
            <a:pPr marL="136525" indent="0" algn="ctr">
              <a:buFont typeface="Arial" panose="020B0604020202020204" pitchFamily="34" charset="0"/>
              <a:buNone/>
              <a:defRPr/>
            </a:pPr>
            <a:r>
              <a:rPr lang="en-US" altLang="ru-RU" sz="3600" b="1" u="sng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profsamoopredeleniye@mail.ru</a:t>
            </a:r>
            <a:endParaRPr lang="ru-RU" altLang="ru-RU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649961" cy="6477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4000" b="1" kern="0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349593" y="1772816"/>
            <a:ext cx="8218487" cy="478313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b="1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Огановская Елена </a:t>
            </a:r>
            <a:r>
              <a:rPr lang="ru-RU" altLang="ru-RU" b="1" kern="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Юрьевна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 педагогических наук,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етодист Опорного центра содействия профессиональному самоопределению детей и молодежи </a:t>
            </a:r>
            <a:endParaRPr lang="ru-RU" altLang="ru-RU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688" indent="-411163" algn="ctr"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</a:t>
            </a:r>
            <a:r>
              <a:rPr lang="ru-RU" altLang="ru-RU" b="1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(812) </a:t>
            </a:r>
            <a:r>
              <a:rPr lang="ru-RU" altLang="ru-RU" b="1" kern="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246-08-57</a:t>
            </a:r>
            <a:endParaRPr lang="ru-RU" altLang="ru-RU" b="1" kern="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688" indent="-411163" algn="ctr"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электронная почта:</a:t>
            </a:r>
          </a:p>
          <a:p>
            <a:pPr marL="547688" indent="-411163" algn="ctr">
              <a:buNone/>
              <a:defRPr/>
            </a:pPr>
            <a:r>
              <a:rPr lang="ru-RU" altLang="ru-RU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prof407@mail.ru</a:t>
            </a:r>
            <a:endParaRPr lang="ru-RU" altLang="ru-RU" b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688" indent="-411163" algn="ctr">
              <a:buNone/>
              <a:defRPr/>
            </a:pPr>
            <a:endParaRPr lang="ru-RU" altLang="ru-RU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762030" cy="165618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6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«Идем на прорыв</a:t>
            </a:r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педсовет 29.08.2022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498334" cy="424847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непростой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ситуации…» </a:t>
            </a:r>
          </a:p>
          <a:p>
            <a:pPr marL="0" indent="0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«Необходимо «своими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силами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осуществлять развитие экономики…»</a:t>
            </a:r>
          </a:p>
          <a:p>
            <a:pPr marL="0" indent="0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«Стране нужны кадры…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нужны всегда, но сейчас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особенно...»</a:t>
            </a:r>
          </a:p>
        </p:txBody>
      </p:sp>
    </p:spTree>
    <p:extLst>
      <p:ext uri="{BB962C8B-B14F-4D97-AF65-F5344CB8AC3E}">
        <p14:creationId xmlns:p14="http://schemas.microsoft.com/office/powerpoint/2010/main" val="23517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6048673" cy="30400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оператор </a:t>
            </a:r>
            <a:br>
              <a:rPr lang="ru-RU" sz="2800" b="1" kern="0" dirty="0" smtClean="0">
                <a:ln w="0"/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kern="0" dirty="0" smtClean="0">
                <a:ln w="0"/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Концепции развития системы сопровождения профессионального самоопределения детей и молодежи </a:t>
            </a:r>
            <a:br>
              <a:rPr lang="ru-RU" sz="2800" b="1" kern="0" dirty="0" smtClean="0">
                <a:ln w="0"/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kern="0" dirty="0" smtClean="0">
                <a:ln w="0"/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endParaRPr lang="ru-RU" sz="3600" b="1" kern="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Объект 2"/>
          <p:cNvSpPr>
            <a:spLocks noGrp="1"/>
          </p:cNvSpPr>
          <p:nvPr>
            <p:ph idx="1"/>
          </p:nvPr>
        </p:nvSpPr>
        <p:spPr>
          <a:xfrm>
            <a:off x="312430" y="3356992"/>
            <a:ext cx="8738047" cy="2808312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Опорный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содействия профессиональному самоопределению детей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молодежи ГБНОУ ДУМ СПб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ru-RU" alt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профессионального самоопределения детей и молодежи</a:t>
            </a:r>
          </a:p>
        </p:txBody>
      </p:sp>
      <p:pic>
        <p:nvPicPr>
          <p:cNvPr id="8499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5" y="388941"/>
            <a:ext cx="25114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5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2915816" y="120167"/>
            <a:ext cx="5770562" cy="207424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общеобразовательная </a:t>
            </a:r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endParaRPr lang="ru-RU" altLang="ru-RU" sz="32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426326" cy="41764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документы: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№ 273-ФЗ «Об образовании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«Успех каждого ребенка» нацпроекта «Образование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29.05.2015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996-р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Стратегии развития воспитания в Российской Федерации на период до 2025 года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образованию Правительства Санкт-Петербурга от 16.01.2020 № 105-р «Об утверждении Концепции воспитания юных петербуржцев на 2020-2025 годы «Петербургские перспективы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770562" cy="10801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ДООП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498334" cy="424847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индивидуальных способностей…</a:t>
            </a:r>
          </a:p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профессиональных (предпрофессиональных) навыков (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ard skills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гибких компетенций (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черт характера, востребованных 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рынке труда</a:t>
            </a:r>
          </a:p>
          <a:p>
            <a:pPr marL="0" indent="0" algn="just"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8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5986586" cy="172819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Личностно-профессиональное самоопределение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8498334" cy="424847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«…это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оцесс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результат выбора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собственной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позиции, стратегии средств самоосуществления личности в профессии; основанный и регулируемый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предпочтениями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интересами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возможностями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способностями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</a:p>
          <a:p>
            <a:pPr marL="0" indent="0" algn="just"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Ларина А.А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Личностно-профессиональное самоопределение учащихся – одна из центральных задач современной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770562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это значит, что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98334" cy="424847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дополнительное образование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личностного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профессионального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самоопределения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выявлению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предпочтений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интересов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возможностей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solidFill>
                  <a:srgbClr val="CC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способностей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используя различные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работы, включая воспитательные аспекты</a:t>
            </a:r>
          </a:p>
          <a:p>
            <a:pPr marL="0" indent="0" algn="just">
              <a:buNone/>
              <a:defRPr/>
            </a:pPr>
            <a:endParaRPr lang="ru-RU" sz="24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5986586" cy="172819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altLang="ru-RU" sz="32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498334" cy="424847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Рабочей программы воспитания: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 воспитание;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 воспитание;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занятия;</a:t>
            </a:r>
          </a:p>
          <a:p>
            <a:pPr algn="just">
              <a:defRPr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профессиональное самоопределение;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добровольческая деятельность;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воспитание;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среда;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правонарушений, социально-опасных явлений;</a:t>
            </a:r>
          </a:p>
          <a:p>
            <a:pPr algn="just"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 noChangeArrowheads="1"/>
          </p:cNvSpPr>
          <p:nvPr>
            <p:ph type="title" idx="4294967295"/>
          </p:nvPr>
        </p:nvSpPr>
        <p:spPr>
          <a:xfrm>
            <a:off x="2915816" y="173697"/>
            <a:ext cx="5976664" cy="102305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профориентационной деятельности в рамках ДООП</a:t>
            </a:r>
            <a:endParaRPr lang="ru-RU" alt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79" y="303090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73819121"/>
              </p:ext>
            </p:extLst>
          </p:nvPr>
        </p:nvGraphicFramePr>
        <p:xfrm>
          <a:off x="46191" y="1153990"/>
          <a:ext cx="889248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79913" y="2417981"/>
            <a:ext cx="2471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Профпробы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1032" y="1633776"/>
            <a:ext cx="3096344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ОЗНАКОМИТЕЛЬНЫЕ И УГЛУБЛЕННЫЕ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2996952"/>
            <a:ext cx="2565648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И ОБУЧАЮЩИХСЯ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878" y="5949280"/>
            <a:ext cx="2648938" cy="73866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 РЕАЛИЗАЦИИ ДООП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605</Words>
  <Application>Microsoft Office PowerPoint</Application>
  <PresentationFormat>Экран (4:3)</PresentationFormat>
  <Paragraphs>128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3_Тема Office</vt:lpstr>
      <vt:lpstr>4_Тема Office</vt:lpstr>
      <vt:lpstr>Осуществление профессиональной ориентации обучающихся через образовательную, воспитательную, творческую и досуговую деятельность </vt:lpstr>
      <vt:lpstr>«Идем на прорыв» Городской педсовет 29.08.2022</vt:lpstr>
      <vt:lpstr>Региональный оператор  по реализации Концепции развития системы сопровождения профессионального самоопределения детей и молодежи  Санкт-Петербурга</vt:lpstr>
      <vt:lpstr>Дополнительная общеразвивающая общеобразовательная программа</vt:lpstr>
      <vt:lpstr>Цель и задачи ДООП</vt:lpstr>
      <vt:lpstr>Личностно-профессиональное самоопределение </vt:lpstr>
      <vt:lpstr>А это значит, что</vt:lpstr>
      <vt:lpstr>Рабочая программа воспитания</vt:lpstr>
      <vt:lpstr>Направления профориентационной деятельности в рамках ДООП</vt:lpstr>
      <vt:lpstr>Учебная работа</vt:lpstr>
      <vt:lpstr>Профессиональные пробы</vt:lpstr>
      <vt:lpstr>Презентация PowerPoint</vt:lpstr>
      <vt:lpstr>Презентация PowerPoint</vt:lpstr>
      <vt:lpstr>Презентация PowerPoint</vt:lpstr>
      <vt:lpstr>Презентация PowerPoint</vt:lpstr>
      <vt:lpstr>Опорный центр содействия профессиональному самоопределению детей  и молодежи</vt:lpstr>
      <vt:lpstr>Повышение квалификации </vt:lpstr>
      <vt:lpstr>Контакты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развивающей предметно-пространственной среды как основы индивидуального подхода к ребенку</dc:title>
  <dc:creator>ИМЦ</dc:creator>
  <cp:lastModifiedBy>metoduser</cp:lastModifiedBy>
  <cp:revision>282</cp:revision>
  <dcterms:created xsi:type="dcterms:W3CDTF">2016-08-23T12:19:16Z</dcterms:created>
  <dcterms:modified xsi:type="dcterms:W3CDTF">2022-09-02T09:39:48Z</dcterms:modified>
</cp:coreProperties>
</file>